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14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3" r:id="rId6"/>
    <p:sldId id="268" r:id="rId7"/>
    <p:sldId id="274" r:id="rId8"/>
    <p:sldId id="275" r:id="rId9"/>
    <p:sldId id="276" r:id="rId10"/>
    <p:sldId id="277" r:id="rId11"/>
    <p:sldId id="278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1F17A-371B-4809-8F0F-108BBFBBEC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6CE36C-9458-4880-B59E-2D6852AE6785}">
      <dgm:prSet phldrT="[Text]"/>
      <dgm:spPr/>
      <dgm:t>
        <a:bodyPr/>
        <a:lstStyle/>
        <a:p>
          <a:r>
            <a:rPr lang="ro-RO" b="1" dirty="0">
              <a:solidFill>
                <a:schemeClr val="accent6">
                  <a:lumMod val="75000"/>
                </a:schemeClr>
              </a:solidFill>
            </a:rPr>
            <a:t>17.668 persoane cu dizabilități în instituții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40978A43-3DD2-4B4F-8145-410844F133CC}" type="parTrans" cxnId="{CF06F1FD-9ACC-45E0-B07C-196FDA106972}">
      <dgm:prSet/>
      <dgm:spPr/>
      <dgm:t>
        <a:bodyPr/>
        <a:lstStyle/>
        <a:p>
          <a:endParaRPr lang="en-US"/>
        </a:p>
      </dgm:t>
    </dgm:pt>
    <dgm:pt modelId="{2D8BFF55-6DE7-47E6-9545-45B47A599B30}" type="sibTrans" cxnId="{CF06F1FD-9ACC-45E0-B07C-196FDA106972}">
      <dgm:prSet/>
      <dgm:spPr/>
      <dgm:t>
        <a:bodyPr/>
        <a:lstStyle/>
        <a:p>
          <a:endParaRPr lang="en-US"/>
        </a:p>
      </dgm:t>
    </dgm:pt>
    <dgm:pt modelId="{DFA5C959-798F-4EBC-B23E-6AB3DC17702E}">
      <dgm:prSet phldrT="[Text]"/>
      <dgm:spPr/>
      <dgm:t>
        <a:bodyPr/>
        <a:lstStyle/>
        <a:p>
          <a:r>
            <a:rPr lang="ro-RO" b="1" dirty="0">
              <a:solidFill>
                <a:schemeClr val="accent6">
                  <a:lumMod val="75000"/>
                </a:schemeClr>
              </a:solidFill>
            </a:rPr>
            <a:t>16.685 persoane cu dizabilități 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50AD7800-EF44-4F8C-973D-BC5041002854}" type="parTrans" cxnId="{AB82E0C2-D150-4FB9-A802-A1F12B9ECBC7}">
      <dgm:prSet/>
      <dgm:spPr/>
      <dgm:t>
        <a:bodyPr/>
        <a:lstStyle/>
        <a:p>
          <a:endParaRPr lang="en-US"/>
        </a:p>
      </dgm:t>
    </dgm:pt>
    <dgm:pt modelId="{FDFF26EE-D9B7-4572-A16E-53103A47F57B}" type="sibTrans" cxnId="{AB82E0C2-D150-4FB9-A802-A1F12B9ECBC7}">
      <dgm:prSet/>
      <dgm:spPr/>
      <dgm:t>
        <a:bodyPr/>
        <a:lstStyle/>
        <a:p>
          <a:endParaRPr lang="en-US"/>
        </a:p>
      </dgm:t>
    </dgm:pt>
    <dgm:pt modelId="{EB626CE9-93C2-4FD5-BA92-2FEB973CAEC7}">
      <dgm:prSet phldrT="[Text]"/>
      <dgm:spPr/>
      <dgm:t>
        <a:bodyPr/>
        <a:lstStyle/>
        <a:p>
          <a:r>
            <a:rPr lang="ro-RO" b="1" dirty="0"/>
            <a:t>983 persoane cu dizabilități</a:t>
          </a:r>
          <a:endParaRPr lang="en-US" b="1" dirty="0"/>
        </a:p>
      </dgm:t>
    </dgm:pt>
    <dgm:pt modelId="{B99827F6-8A28-4FF8-B85A-0A69AF12CF98}" type="parTrans" cxnId="{1B9D01EC-5E6A-44FF-A231-2897D09CA6C7}">
      <dgm:prSet/>
      <dgm:spPr/>
      <dgm:t>
        <a:bodyPr/>
        <a:lstStyle/>
        <a:p>
          <a:endParaRPr lang="en-US"/>
        </a:p>
      </dgm:t>
    </dgm:pt>
    <dgm:pt modelId="{605A5C66-B084-442B-A154-23EAE0E0F9A7}" type="sibTrans" cxnId="{1B9D01EC-5E6A-44FF-A231-2897D09CA6C7}">
      <dgm:prSet/>
      <dgm:spPr/>
      <dgm:t>
        <a:bodyPr/>
        <a:lstStyle/>
        <a:p>
          <a:endParaRPr lang="en-US"/>
        </a:p>
      </dgm:t>
    </dgm:pt>
    <dgm:pt modelId="{523F3B9F-BFB1-4643-8C52-6874CBB7F27C}">
      <dgm:prSet/>
      <dgm:spPr/>
      <dgm:t>
        <a:bodyPr/>
        <a:lstStyle/>
        <a:p>
          <a:r>
            <a:rPr lang="ro-RO" b="1" dirty="0">
              <a:solidFill>
                <a:schemeClr val="accent6">
                  <a:lumMod val="75000"/>
                </a:schemeClr>
              </a:solidFill>
            </a:rPr>
            <a:t>298 centre rezidențiale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C1B9B8FB-6075-4CAE-B748-1B55D51536B7}" type="parTrans" cxnId="{BD41E148-2302-4DD5-B050-CE0B1382C039}">
      <dgm:prSet/>
      <dgm:spPr/>
      <dgm:t>
        <a:bodyPr/>
        <a:lstStyle/>
        <a:p>
          <a:endParaRPr lang="en-US"/>
        </a:p>
      </dgm:t>
    </dgm:pt>
    <dgm:pt modelId="{61F3D35E-DA24-4602-A8B6-E12005CD112D}" type="sibTrans" cxnId="{BD41E148-2302-4DD5-B050-CE0B1382C039}">
      <dgm:prSet/>
      <dgm:spPr/>
      <dgm:t>
        <a:bodyPr/>
        <a:lstStyle/>
        <a:p>
          <a:endParaRPr lang="en-US"/>
        </a:p>
      </dgm:t>
    </dgm:pt>
    <dgm:pt modelId="{108B6C3E-C274-4C04-8D3F-496280BF1283}">
      <dgm:prSet/>
      <dgm:spPr/>
      <dgm:t>
        <a:bodyPr/>
        <a:lstStyle/>
        <a:p>
          <a:r>
            <a:rPr lang="ro-RO" b="1" dirty="0"/>
            <a:t>137 locuințe protejate</a:t>
          </a:r>
          <a:endParaRPr lang="en-US" b="1" dirty="0"/>
        </a:p>
      </dgm:t>
    </dgm:pt>
    <dgm:pt modelId="{7B27E4B4-B838-4A7D-8CFA-D0B91E4D04CA}" type="parTrans" cxnId="{C22C68BD-C019-49F9-9E74-464AAAAB52FA}">
      <dgm:prSet/>
      <dgm:spPr/>
      <dgm:t>
        <a:bodyPr/>
        <a:lstStyle/>
        <a:p>
          <a:endParaRPr lang="en-US"/>
        </a:p>
      </dgm:t>
    </dgm:pt>
    <dgm:pt modelId="{3D11B486-43BD-471A-8778-0F4D17D731A7}" type="sibTrans" cxnId="{C22C68BD-C019-49F9-9E74-464AAAAB52FA}">
      <dgm:prSet/>
      <dgm:spPr/>
      <dgm:t>
        <a:bodyPr/>
        <a:lstStyle/>
        <a:p>
          <a:endParaRPr lang="en-US"/>
        </a:p>
      </dgm:t>
    </dgm:pt>
    <dgm:pt modelId="{785D7071-BE15-426D-A91A-CB89689C728D}" type="pres">
      <dgm:prSet presAssocID="{C9C1F17A-371B-4809-8F0F-108BBFBBEC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06C08594-A002-4F2D-B9DA-9102B841F7FF}" type="pres">
      <dgm:prSet presAssocID="{B36CE36C-9458-4880-B59E-2D6852AE6785}" presName="hierRoot1" presStyleCnt="0">
        <dgm:presLayoutVars>
          <dgm:hierBranch val="init"/>
        </dgm:presLayoutVars>
      </dgm:prSet>
      <dgm:spPr/>
    </dgm:pt>
    <dgm:pt modelId="{01A6C0EF-F155-41C7-8E77-890C1EFC20A8}" type="pres">
      <dgm:prSet presAssocID="{B36CE36C-9458-4880-B59E-2D6852AE6785}" presName="rootComposite1" presStyleCnt="0"/>
      <dgm:spPr/>
    </dgm:pt>
    <dgm:pt modelId="{E12606F3-B193-4DE0-BD2A-CC55CBC9FCAB}" type="pres">
      <dgm:prSet presAssocID="{B36CE36C-9458-4880-B59E-2D6852AE678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DD29F7B6-A31A-435D-8E76-682097F38C7B}" type="pres">
      <dgm:prSet presAssocID="{B36CE36C-9458-4880-B59E-2D6852AE6785}" presName="rootConnector1" presStyleLbl="node1" presStyleIdx="0" presStyleCnt="0"/>
      <dgm:spPr/>
      <dgm:t>
        <a:bodyPr/>
        <a:lstStyle/>
        <a:p>
          <a:endParaRPr lang="ro-RO"/>
        </a:p>
      </dgm:t>
    </dgm:pt>
    <dgm:pt modelId="{CA7F8BE5-BFCA-47F0-89D7-4F6F36B8718A}" type="pres">
      <dgm:prSet presAssocID="{B36CE36C-9458-4880-B59E-2D6852AE6785}" presName="hierChild2" presStyleCnt="0"/>
      <dgm:spPr/>
    </dgm:pt>
    <dgm:pt modelId="{8339BD5A-7400-471A-8ED9-EB7B45434AB1}" type="pres">
      <dgm:prSet presAssocID="{50AD7800-EF44-4F8C-973D-BC5041002854}" presName="Name37" presStyleLbl="parChTrans1D2" presStyleIdx="0" presStyleCnt="2"/>
      <dgm:spPr/>
      <dgm:t>
        <a:bodyPr/>
        <a:lstStyle/>
        <a:p>
          <a:endParaRPr lang="ro-RO"/>
        </a:p>
      </dgm:t>
    </dgm:pt>
    <dgm:pt modelId="{95F8953A-FAC1-427B-B785-55DAED8C0578}" type="pres">
      <dgm:prSet presAssocID="{DFA5C959-798F-4EBC-B23E-6AB3DC17702E}" presName="hierRoot2" presStyleCnt="0">
        <dgm:presLayoutVars>
          <dgm:hierBranch val="init"/>
        </dgm:presLayoutVars>
      </dgm:prSet>
      <dgm:spPr/>
    </dgm:pt>
    <dgm:pt modelId="{0A9A2CB2-6FBE-4CEE-9B46-F38736106A88}" type="pres">
      <dgm:prSet presAssocID="{DFA5C959-798F-4EBC-B23E-6AB3DC17702E}" presName="rootComposite" presStyleCnt="0"/>
      <dgm:spPr/>
    </dgm:pt>
    <dgm:pt modelId="{B47BDA44-9864-4F70-86EF-0694D325F336}" type="pres">
      <dgm:prSet presAssocID="{DFA5C959-798F-4EBC-B23E-6AB3DC17702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F60F1A72-E7B0-4717-B303-A5E8619FCBD4}" type="pres">
      <dgm:prSet presAssocID="{DFA5C959-798F-4EBC-B23E-6AB3DC17702E}" presName="rootConnector" presStyleLbl="node2" presStyleIdx="0" presStyleCnt="2"/>
      <dgm:spPr/>
      <dgm:t>
        <a:bodyPr/>
        <a:lstStyle/>
        <a:p>
          <a:endParaRPr lang="ro-RO"/>
        </a:p>
      </dgm:t>
    </dgm:pt>
    <dgm:pt modelId="{DA6BB144-3EE4-405E-9ADB-B2660E09B520}" type="pres">
      <dgm:prSet presAssocID="{DFA5C959-798F-4EBC-B23E-6AB3DC17702E}" presName="hierChild4" presStyleCnt="0"/>
      <dgm:spPr/>
    </dgm:pt>
    <dgm:pt modelId="{DD9A08B7-5E9D-4F29-88D3-96B89B2F8966}" type="pres">
      <dgm:prSet presAssocID="{C1B9B8FB-6075-4CAE-B748-1B55D51536B7}" presName="Name37" presStyleLbl="parChTrans1D3" presStyleIdx="0" presStyleCnt="2"/>
      <dgm:spPr/>
      <dgm:t>
        <a:bodyPr/>
        <a:lstStyle/>
        <a:p>
          <a:endParaRPr lang="ro-RO"/>
        </a:p>
      </dgm:t>
    </dgm:pt>
    <dgm:pt modelId="{342A8AF6-537C-4BBF-B1F8-5FD1D5553772}" type="pres">
      <dgm:prSet presAssocID="{523F3B9F-BFB1-4643-8C52-6874CBB7F27C}" presName="hierRoot2" presStyleCnt="0">
        <dgm:presLayoutVars>
          <dgm:hierBranch val="init"/>
        </dgm:presLayoutVars>
      </dgm:prSet>
      <dgm:spPr/>
    </dgm:pt>
    <dgm:pt modelId="{6A4320D0-10D8-4944-9F14-FAE82572547A}" type="pres">
      <dgm:prSet presAssocID="{523F3B9F-BFB1-4643-8C52-6874CBB7F27C}" presName="rootComposite" presStyleCnt="0"/>
      <dgm:spPr/>
    </dgm:pt>
    <dgm:pt modelId="{C45EA180-A477-4999-8E45-2B21ED9E8B7E}" type="pres">
      <dgm:prSet presAssocID="{523F3B9F-BFB1-4643-8C52-6874CBB7F27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A449D12-4168-418C-8E73-539C9CE18756}" type="pres">
      <dgm:prSet presAssocID="{523F3B9F-BFB1-4643-8C52-6874CBB7F27C}" presName="rootConnector" presStyleLbl="node3" presStyleIdx="0" presStyleCnt="2"/>
      <dgm:spPr/>
      <dgm:t>
        <a:bodyPr/>
        <a:lstStyle/>
        <a:p>
          <a:endParaRPr lang="ro-RO"/>
        </a:p>
      </dgm:t>
    </dgm:pt>
    <dgm:pt modelId="{A05D36EB-3AD1-4B76-BD3E-C42274387AB8}" type="pres">
      <dgm:prSet presAssocID="{523F3B9F-BFB1-4643-8C52-6874CBB7F27C}" presName="hierChild4" presStyleCnt="0"/>
      <dgm:spPr/>
    </dgm:pt>
    <dgm:pt modelId="{053BA991-4174-4896-8E24-FA5078972423}" type="pres">
      <dgm:prSet presAssocID="{523F3B9F-BFB1-4643-8C52-6874CBB7F27C}" presName="hierChild5" presStyleCnt="0"/>
      <dgm:spPr/>
    </dgm:pt>
    <dgm:pt modelId="{86645166-D9DE-46CA-99CF-2982860E9638}" type="pres">
      <dgm:prSet presAssocID="{DFA5C959-798F-4EBC-B23E-6AB3DC17702E}" presName="hierChild5" presStyleCnt="0"/>
      <dgm:spPr/>
    </dgm:pt>
    <dgm:pt modelId="{58A9A878-6C28-4854-A440-4702F0C8CC0F}" type="pres">
      <dgm:prSet presAssocID="{B99827F6-8A28-4FF8-B85A-0A69AF12CF98}" presName="Name37" presStyleLbl="parChTrans1D2" presStyleIdx="1" presStyleCnt="2"/>
      <dgm:spPr/>
      <dgm:t>
        <a:bodyPr/>
        <a:lstStyle/>
        <a:p>
          <a:endParaRPr lang="ro-RO"/>
        </a:p>
      </dgm:t>
    </dgm:pt>
    <dgm:pt modelId="{C4C83C4A-ACF5-4989-9522-92FCDF9D60F7}" type="pres">
      <dgm:prSet presAssocID="{EB626CE9-93C2-4FD5-BA92-2FEB973CAEC7}" presName="hierRoot2" presStyleCnt="0">
        <dgm:presLayoutVars>
          <dgm:hierBranch val="init"/>
        </dgm:presLayoutVars>
      </dgm:prSet>
      <dgm:spPr/>
    </dgm:pt>
    <dgm:pt modelId="{6907FE48-97FF-4195-8CA0-43FAC9C2C513}" type="pres">
      <dgm:prSet presAssocID="{EB626CE9-93C2-4FD5-BA92-2FEB973CAEC7}" presName="rootComposite" presStyleCnt="0"/>
      <dgm:spPr/>
    </dgm:pt>
    <dgm:pt modelId="{CF0EF235-8D40-41B1-B840-E87403ACD258}" type="pres">
      <dgm:prSet presAssocID="{EB626CE9-93C2-4FD5-BA92-2FEB973CAEC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372E8EA5-2574-4037-B2FD-38033C9071CF}" type="pres">
      <dgm:prSet presAssocID="{EB626CE9-93C2-4FD5-BA92-2FEB973CAEC7}" presName="rootConnector" presStyleLbl="node2" presStyleIdx="1" presStyleCnt="2"/>
      <dgm:spPr/>
      <dgm:t>
        <a:bodyPr/>
        <a:lstStyle/>
        <a:p>
          <a:endParaRPr lang="ro-RO"/>
        </a:p>
      </dgm:t>
    </dgm:pt>
    <dgm:pt modelId="{9AD694D4-E9F3-4F50-AD44-B2C4153BDA17}" type="pres">
      <dgm:prSet presAssocID="{EB626CE9-93C2-4FD5-BA92-2FEB973CAEC7}" presName="hierChild4" presStyleCnt="0"/>
      <dgm:spPr/>
    </dgm:pt>
    <dgm:pt modelId="{BA1BA6FC-B5AE-476A-985C-E352120DF8B9}" type="pres">
      <dgm:prSet presAssocID="{7B27E4B4-B838-4A7D-8CFA-D0B91E4D04CA}" presName="Name37" presStyleLbl="parChTrans1D3" presStyleIdx="1" presStyleCnt="2"/>
      <dgm:spPr/>
      <dgm:t>
        <a:bodyPr/>
        <a:lstStyle/>
        <a:p>
          <a:endParaRPr lang="ro-RO"/>
        </a:p>
      </dgm:t>
    </dgm:pt>
    <dgm:pt modelId="{006386C7-8153-4D00-A765-F7B55B885695}" type="pres">
      <dgm:prSet presAssocID="{108B6C3E-C274-4C04-8D3F-496280BF1283}" presName="hierRoot2" presStyleCnt="0">
        <dgm:presLayoutVars>
          <dgm:hierBranch val="init"/>
        </dgm:presLayoutVars>
      </dgm:prSet>
      <dgm:spPr/>
    </dgm:pt>
    <dgm:pt modelId="{073E5FA3-7A2F-48F1-A5C1-F060F35D7974}" type="pres">
      <dgm:prSet presAssocID="{108B6C3E-C274-4C04-8D3F-496280BF1283}" presName="rootComposite" presStyleCnt="0"/>
      <dgm:spPr/>
    </dgm:pt>
    <dgm:pt modelId="{38D90264-D30A-4BC8-8998-C112B384F160}" type="pres">
      <dgm:prSet presAssocID="{108B6C3E-C274-4C04-8D3F-496280BF1283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AA5AF513-4138-4954-A7A6-40975DE8794E}" type="pres">
      <dgm:prSet presAssocID="{108B6C3E-C274-4C04-8D3F-496280BF1283}" presName="rootConnector" presStyleLbl="node3" presStyleIdx="1" presStyleCnt="2"/>
      <dgm:spPr/>
      <dgm:t>
        <a:bodyPr/>
        <a:lstStyle/>
        <a:p>
          <a:endParaRPr lang="ro-RO"/>
        </a:p>
      </dgm:t>
    </dgm:pt>
    <dgm:pt modelId="{8F75ED19-7503-46D4-8BB6-DDB5E4B69662}" type="pres">
      <dgm:prSet presAssocID="{108B6C3E-C274-4C04-8D3F-496280BF1283}" presName="hierChild4" presStyleCnt="0"/>
      <dgm:spPr/>
    </dgm:pt>
    <dgm:pt modelId="{3BF8FE32-0A50-4349-A4CB-0154F40AE834}" type="pres">
      <dgm:prSet presAssocID="{108B6C3E-C274-4C04-8D3F-496280BF1283}" presName="hierChild5" presStyleCnt="0"/>
      <dgm:spPr/>
    </dgm:pt>
    <dgm:pt modelId="{632ED976-A0A3-4B9F-A2A4-B5238E08990D}" type="pres">
      <dgm:prSet presAssocID="{EB626CE9-93C2-4FD5-BA92-2FEB973CAEC7}" presName="hierChild5" presStyleCnt="0"/>
      <dgm:spPr/>
    </dgm:pt>
    <dgm:pt modelId="{2C8E01AE-D1B4-470D-B771-16FF53158463}" type="pres">
      <dgm:prSet presAssocID="{B36CE36C-9458-4880-B59E-2D6852AE6785}" presName="hierChild3" presStyleCnt="0"/>
      <dgm:spPr/>
    </dgm:pt>
  </dgm:ptLst>
  <dgm:cxnLst>
    <dgm:cxn modelId="{649886C2-B813-4EAA-B2D8-F8E388B1EB43}" type="presOf" srcId="{523F3B9F-BFB1-4643-8C52-6874CBB7F27C}" destId="{CA449D12-4168-418C-8E73-539C9CE18756}" srcOrd="1" destOrd="0" presId="urn:microsoft.com/office/officeart/2005/8/layout/orgChart1"/>
    <dgm:cxn modelId="{49ACADEC-42E2-4AC2-8D32-3ED52A34E215}" type="presOf" srcId="{EB626CE9-93C2-4FD5-BA92-2FEB973CAEC7}" destId="{CF0EF235-8D40-41B1-B840-E87403ACD258}" srcOrd="0" destOrd="0" presId="urn:microsoft.com/office/officeart/2005/8/layout/orgChart1"/>
    <dgm:cxn modelId="{FBE5F9F9-2845-4B67-9896-AA3AA5B2B324}" type="presOf" srcId="{DFA5C959-798F-4EBC-B23E-6AB3DC17702E}" destId="{F60F1A72-E7B0-4717-B303-A5E8619FCBD4}" srcOrd="1" destOrd="0" presId="urn:microsoft.com/office/officeart/2005/8/layout/orgChart1"/>
    <dgm:cxn modelId="{2B768637-AB59-4CB7-82E5-DC2C463A4C0B}" type="presOf" srcId="{108B6C3E-C274-4C04-8D3F-496280BF1283}" destId="{38D90264-D30A-4BC8-8998-C112B384F160}" srcOrd="0" destOrd="0" presId="urn:microsoft.com/office/officeart/2005/8/layout/orgChart1"/>
    <dgm:cxn modelId="{288F9978-0A3D-498A-AD9C-9271DCA981EE}" type="presOf" srcId="{B36CE36C-9458-4880-B59E-2D6852AE6785}" destId="{E12606F3-B193-4DE0-BD2A-CC55CBC9FCAB}" srcOrd="0" destOrd="0" presId="urn:microsoft.com/office/officeart/2005/8/layout/orgChart1"/>
    <dgm:cxn modelId="{3E0AE827-FC7F-4BE1-A7B3-B1A2F4A3878A}" type="presOf" srcId="{108B6C3E-C274-4C04-8D3F-496280BF1283}" destId="{AA5AF513-4138-4954-A7A6-40975DE8794E}" srcOrd="1" destOrd="0" presId="urn:microsoft.com/office/officeart/2005/8/layout/orgChart1"/>
    <dgm:cxn modelId="{EEBB4C39-0E10-4D16-93C0-726C1EA78D0F}" type="presOf" srcId="{50AD7800-EF44-4F8C-973D-BC5041002854}" destId="{8339BD5A-7400-471A-8ED9-EB7B45434AB1}" srcOrd="0" destOrd="0" presId="urn:microsoft.com/office/officeart/2005/8/layout/orgChart1"/>
    <dgm:cxn modelId="{026BC2C2-A18B-4036-8D1F-B8C671694E4D}" type="presOf" srcId="{C1B9B8FB-6075-4CAE-B748-1B55D51536B7}" destId="{DD9A08B7-5E9D-4F29-88D3-96B89B2F8966}" srcOrd="0" destOrd="0" presId="urn:microsoft.com/office/officeart/2005/8/layout/orgChart1"/>
    <dgm:cxn modelId="{EAF4A58D-161C-4DEF-9FA0-C60101C56A85}" type="presOf" srcId="{EB626CE9-93C2-4FD5-BA92-2FEB973CAEC7}" destId="{372E8EA5-2574-4037-B2FD-38033C9071CF}" srcOrd="1" destOrd="0" presId="urn:microsoft.com/office/officeart/2005/8/layout/orgChart1"/>
    <dgm:cxn modelId="{D88BBC56-920C-4B74-9467-8DBD97C2F72C}" type="presOf" srcId="{B99827F6-8A28-4FF8-B85A-0A69AF12CF98}" destId="{58A9A878-6C28-4854-A440-4702F0C8CC0F}" srcOrd="0" destOrd="0" presId="urn:microsoft.com/office/officeart/2005/8/layout/orgChart1"/>
    <dgm:cxn modelId="{BD41E148-2302-4DD5-B050-CE0B1382C039}" srcId="{DFA5C959-798F-4EBC-B23E-6AB3DC17702E}" destId="{523F3B9F-BFB1-4643-8C52-6874CBB7F27C}" srcOrd="0" destOrd="0" parTransId="{C1B9B8FB-6075-4CAE-B748-1B55D51536B7}" sibTransId="{61F3D35E-DA24-4602-A8B6-E12005CD112D}"/>
    <dgm:cxn modelId="{211ACDE8-ABC8-4D30-A0C1-DC2861FE2A0B}" type="presOf" srcId="{B36CE36C-9458-4880-B59E-2D6852AE6785}" destId="{DD29F7B6-A31A-435D-8E76-682097F38C7B}" srcOrd="1" destOrd="0" presId="urn:microsoft.com/office/officeart/2005/8/layout/orgChart1"/>
    <dgm:cxn modelId="{3A409670-E392-4E60-84E4-3402C84D4F0E}" type="presOf" srcId="{523F3B9F-BFB1-4643-8C52-6874CBB7F27C}" destId="{C45EA180-A477-4999-8E45-2B21ED9E8B7E}" srcOrd="0" destOrd="0" presId="urn:microsoft.com/office/officeart/2005/8/layout/orgChart1"/>
    <dgm:cxn modelId="{AB82E0C2-D150-4FB9-A802-A1F12B9ECBC7}" srcId="{B36CE36C-9458-4880-B59E-2D6852AE6785}" destId="{DFA5C959-798F-4EBC-B23E-6AB3DC17702E}" srcOrd="0" destOrd="0" parTransId="{50AD7800-EF44-4F8C-973D-BC5041002854}" sibTransId="{FDFF26EE-D9B7-4572-A16E-53103A47F57B}"/>
    <dgm:cxn modelId="{1B9D01EC-5E6A-44FF-A231-2897D09CA6C7}" srcId="{B36CE36C-9458-4880-B59E-2D6852AE6785}" destId="{EB626CE9-93C2-4FD5-BA92-2FEB973CAEC7}" srcOrd="1" destOrd="0" parTransId="{B99827F6-8A28-4FF8-B85A-0A69AF12CF98}" sibTransId="{605A5C66-B084-442B-A154-23EAE0E0F9A7}"/>
    <dgm:cxn modelId="{4D9EF223-5AC4-4AD7-87B4-E9FF644090E6}" type="presOf" srcId="{C9C1F17A-371B-4809-8F0F-108BBFBBEC94}" destId="{785D7071-BE15-426D-A91A-CB89689C728D}" srcOrd="0" destOrd="0" presId="urn:microsoft.com/office/officeart/2005/8/layout/orgChart1"/>
    <dgm:cxn modelId="{CF06F1FD-9ACC-45E0-B07C-196FDA106972}" srcId="{C9C1F17A-371B-4809-8F0F-108BBFBBEC94}" destId="{B36CE36C-9458-4880-B59E-2D6852AE6785}" srcOrd="0" destOrd="0" parTransId="{40978A43-3DD2-4B4F-8145-410844F133CC}" sibTransId="{2D8BFF55-6DE7-47E6-9545-45B47A599B30}"/>
    <dgm:cxn modelId="{034CAECC-7691-4339-BA27-E91608E5A084}" type="presOf" srcId="{DFA5C959-798F-4EBC-B23E-6AB3DC17702E}" destId="{B47BDA44-9864-4F70-86EF-0694D325F336}" srcOrd="0" destOrd="0" presId="urn:microsoft.com/office/officeart/2005/8/layout/orgChart1"/>
    <dgm:cxn modelId="{631DB792-109C-4F13-8FEC-58ED36FC08B3}" type="presOf" srcId="{7B27E4B4-B838-4A7D-8CFA-D0B91E4D04CA}" destId="{BA1BA6FC-B5AE-476A-985C-E352120DF8B9}" srcOrd="0" destOrd="0" presId="urn:microsoft.com/office/officeart/2005/8/layout/orgChart1"/>
    <dgm:cxn modelId="{C22C68BD-C019-49F9-9E74-464AAAAB52FA}" srcId="{EB626CE9-93C2-4FD5-BA92-2FEB973CAEC7}" destId="{108B6C3E-C274-4C04-8D3F-496280BF1283}" srcOrd="0" destOrd="0" parTransId="{7B27E4B4-B838-4A7D-8CFA-D0B91E4D04CA}" sibTransId="{3D11B486-43BD-471A-8778-0F4D17D731A7}"/>
    <dgm:cxn modelId="{29B7B288-2C45-4122-A455-667C47B0EFC0}" type="presParOf" srcId="{785D7071-BE15-426D-A91A-CB89689C728D}" destId="{06C08594-A002-4F2D-B9DA-9102B841F7FF}" srcOrd="0" destOrd="0" presId="urn:microsoft.com/office/officeart/2005/8/layout/orgChart1"/>
    <dgm:cxn modelId="{97727C7E-5F58-437A-B60A-BA39B76180CE}" type="presParOf" srcId="{06C08594-A002-4F2D-B9DA-9102B841F7FF}" destId="{01A6C0EF-F155-41C7-8E77-890C1EFC20A8}" srcOrd="0" destOrd="0" presId="urn:microsoft.com/office/officeart/2005/8/layout/orgChart1"/>
    <dgm:cxn modelId="{99636617-F248-4145-9099-21699740417A}" type="presParOf" srcId="{01A6C0EF-F155-41C7-8E77-890C1EFC20A8}" destId="{E12606F3-B193-4DE0-BD2A-CC55CBC9FCAB}" srcOrd="0" destOrd="0" presId="urn:microsoft.com/office/officeart/2005/8/layout/orgChart1"/>
    <dgm:cxn modelId="{8D0BACAA-121E-44E2-BF41-AFC7F41C4163}" type="presParOf" srcId="{01A6C0EF-F155-41C7-8E77-890C1EFC20A8}" destId="{DD29F7B6-A31A-435D-8E76-682097F38C7B}" srcOrd="1" destOrd="0" presId="urn:microsoft.com/office/officeart/2005/8/layout/orgChart1"/>
    <dgm:cxn modelId="{ECBDB97F-C7B9-410E-BEC5-653EF4153B86}" type="presParOf" srcId="{06C08594-A002-4F2D-B9DA-9102B841F7FF}" destId="{CA7F8BE5-BFCA-47F0-89D7-4F6F36B8718A}" srcOrd="1" destOrd="0" presId="urn:microsoft.com/office/officeart/2005/8/layout/orgChart1"/>
    <dgm:cxn modelId="{D495A892-1C47-4C5C-B7A7-3A759C647E7C}" type="presParOf" srcId="{CA7F8BE5-BFCA-47F0-89D7-4F6F36B8718A}" destId="{8339BD5A-7400-471A-8ED9-EB7B45434AB1}" srcOrd="0" destOrd="0" presId="urn:microsoft.com/office/officeart/2005/8/layout/orgChart1"/>
    <dgm:cxn modelId="{D979C59F-1D02-4054-BB27-72E8C2CF6F89}" type="presParOf" srcId="{CA7F8BE5-BFCA-47F0-89D7-4F6F36B8718A}" destId="{95F8953A-FAC1-427B-B785-55DAED8C0578}" srcOrd="1" destOrd="0" presId="urn:microsoft.com/office/officeart/2005/8/layout/orgChart1"/>
    <dgm:cxn modelId="{DE2CCC6C-4783-4E36-8087-9E28CF3A88FF}" type="presParOf" srcId="{95F8953A-FAC1-427B-B785-55DAED8C0578}" destId="{0A9A2CB2-6FBE-4CEE-9B46-F38736106A88}" srcOrd="0" destOrd="0" presId="urn:microsoft.com/office/officeart/2005/8/layout/orgChart1"/>
    <dgm:cxn modelId="{83844360-EACD-4C0B-A8B2-B783FE377866}" type="presParOf" srcId="{0A9A2CB2-6FBE-4CEE-9B46-F38736106A88}" destId="{B47BDA44-9864-4F70-86EF-0694D325F336}" srcOrd="0" destOrd="0" presId="urn:microsoft.com/office/officeart/2005/8/layout/orgChart1"/>
    <dgm:cxn modelId="{D8C82D44-9930-4F95-8B63-036C3DF912F3}" type="presParOf" srcId="{0A9A2CB2-6FBE-4CEE-9B46-F38736106A88}" destId="{F60F1A72-E7B0-4717-B303-A5E8619FCBD4}" srcOrd="1" destOrd="0" presId="urn:microsoft.com/office/officeart/2005/8/layout/orgChart1"/>
    <dgm:cxn modelId="{166F51A1-4524-49BD-8AC8-BCD17C7B149B}" type="presParOf" srcId="{95F8953A-FAC1-427B-B785-55DAED8C0578}" destId="{DA6BB144-3EE4-405E-9ADB-B2660E09B520}" srcOrd="1" destOrd="0" presId="urn:microsoft.com/office/officeart/2005/8/layout/orgChart1"/>
    <dgm:cxn modelId="{83D94227-1BAE-4686-A716-FCFEBCC52FC3}" type="presParOf" srcId="{DA6BB144-3EE4-405E-9ADB-B2660E09B520}" destId="{DD9A08B7-5E9D-4F29-88D3-96B89B2F8966}" srcOrd="0" destOrd="0" presId="urn:microsoft.com/office/officeart/2005/8/layout/orgChart1"/>
    <dgm:cxn modelId="{35C51A0D-5C18-4979-99DD-AEA977894055}" type="presParOf" srcId="{DA6BB144-3EE4-405E-9ADB-B2660E09B520}" destId="{342A8AF6-537C-4BBF-B1F8-5FD1D5553772}" srcOrd="1" destOrd="0" presId="urn:microsoft.com/office/officeart/2005/8/layout/orgChart1"/>
    <dgm:cxn modelId="{A788851F-6BAD-4B26-A9C7-7D78C253BB02}" type="presParOf" srcId="{342A8AF6-537C-4BBF-B1F8-5FD1D5553772}" destId="{6A4320D0-10D8-4944-9F14-FAE82572547A}" srcOrd="0" destOrd="0" presId="urn:microsoft.com/office/officeart/2005/8/layout/orgChart1"/>
    <dgm:cxn modelId="{6CFCA9D9-E549-4237-8C3F-FB18A0790C0A}" type="presParOf" srcId="{6A4320D0-10D8-4944-9F14-FAE82572547A}" destId="{C45EA180-A477-4999-8E45-2B21ED9E8B7E}" srcOrd="0" destOrd="0" presId="urn:microsoft.com/office/officeart/2005/8/layout/orgChart1"/>
    <dgm:cxn modelId="{86AC48AC-F3E8-45A0-82B1-DC39E3DD9626}" type="presParOf" srcId="{6A4320D0-10D8-4944-9F14-FAE82572547A}" destId="{CA449D12-4168-418C-8E73-539C9CE18756}" srcOrd="1" destOrd="0" presId="urn:microsoft.com/office/officeart/2005/8/layout/orgChart1"/>
    <dgm:cxn modelId="{5A99B9E0-830C-4453-B630-28FC06948C71}" type="presParOf" srcId="{342A8AF6-537C-4BBF-B1F8-5FD1D5553772}" destId="{A05D36EB-3AD1-4B76-BD3E-C42274387AB8}" srcOrd="1" destOrd="0" presId="urn:microsoft.com/office/officeart/2005/8/layout/orgChart1"/>
    <dgm:cxn modelId="{8804F81E-5BB5-4934-9307-C9AF8C4DE6CF}" type="presParOf" srcId="{342A8AF6-537C-4BBF-B1F8-5FD1D5553772}" destId="{053BA991-4174-4896-8E24-FA5078972423}" srcOrd="2" destOrd="0" presId="urn:microsoft.com/office/officeart/2005/8/layout/orgChart1"/>
    <dgm:cxn modelId="{4976B5A8-7044-457E-AFD4-699F6AA4553D}" type="presParOf" srcId="{95F8953A-FAC1-427B-B785-55DAED8C0578}" destId="{86645166-D9DE-46CA-99CF-2982860E9638}" srcOrd="2" destOrd="0" presId="urn:microsoft.com/office/officeart/2005/8/layout/orgChart1"/>
    <dgm:cxn modelId="{6753F030-C5E5-48E0-835A-371C7A7C72F1}" type="presParOf" srcId="{CA7F8BE5-BFCA-47F0-89D7-4F6F36B8718A}" destId="{58A9A878-6C28-4854-A440-4702F0C8CC0F}" srcOrd="2" destOrd="0" presId="urn:microsoft.com/office/officeart/2005/8/layout/orgChart1"/>
    <dgm:cxn modelId="{C75FA0D0-F7AA-4922-94A2-11A2DB7FE20B}" type="presParOf" srcId="{CA7F8BE5-BFCA-47F0-89D7-4F6F36B8718A}" destId="{C4C83C4A-ACF5-4989-9522-92FCDF9D60F7}" srcOrd="3" destOrd="0" presId="urn:microsoft.com/office/officeart/2005/8/layout/orgChart1"/>
    <dgm:cxn modelId="{BB281461-B035-4AF6-9A93-75C82F3F24DA}" type="presParOf" srcId="{C4C83C4A-ACF5-4989-9522-92FCDF9D60F7}" destId="{6907FE48-97FF-4195-8CA0-43FAC9C2C513}" srcOrd="0" destOrd="0" presId="urn:microsoft.com/office/officeart/2005/8/layout/orgChart1"/>
    <dgm:cxn modelId="{D83E85C5-7D22-4BF2-A744-6C2A65C8EAFA}" type="presParOf" srcId="{6907FE48-97FF-4195-8CA0-43FAC9C2C513}" destId="{CF0EF235-8D40-41B1-B840-E87403ACD258}" srcOrd="0" destOrd="0" presId="urn:microsoft.com/office/officeart/2005/8/layout/orgChart1"/>
    <dgm:cxn modelId="{FC4B0214-F9C3-4256-8080-949B84281EEE}" type="presParOf" srcId="{6907FE48-97FF-4195-8CA0-43FAC9C2C513}" destId="{372E8EA5-2574-4037-B2FD-38033C9071CF}" srcOrd="1" destOrd="0" presId="urn:microsoft.com/office/officeart/2005/8/layout/orgChart1"/>
    <dgm:cxn modelId="{0984D173-E6CB-4057-B799-7B8D10748DA8}" type="presParOf" srcId="{C4C83C4A-ACF5-4989-9522-92FCDF9D60F7}" destId="{9AD694D4-E9F3-4F50-AD44-B2C4153BDA17}" srcOrd="1" destOrd="0" presId="urn:microsoft.com/office/officeart/2005/8/layout/orgChart1"/>
    <dgm:cxn modelId="{735A2F7C-4B39-4E56-9290-1F9B2E8BBAC6}" type="presParOf" srcId="{9AD694D4-E9F3-4F50-AD44-B2C4153BDA17}" destId="{BA1BA6FC-B5AE-476A-985C-E352120DF8B9}" srcOrd="0" destOrd="0" presId="urn:microsoft.com/office/officeart/2005/8/layout/orgChart1"/>
    <dgm:cxn modelId="{356E89E3-D6E6-4A37-AF9E-C52D1962EF9A}" type="presParOf" srcId="{9AD694D4-E9F3-4F50-AD44-B2C4153BDA17}" destId="{006386C7-8153-4D00-A765-F7B55B885695}" srcOrd="1" destOrd="0" presId="urn:microsoft.com/office/officeart/2005/8/layout/orgChart1"/>
    <dgm:cxn modelId="{A0D05FA1-B4D6-462E-9C21-5F9BDBAD3A2B}" type="presParOf" srcId="{006386C7-8153-4D00-A765-F7B55B885695}" destId="{073E5FA3-7A2F-48F1-A5C1-F060F35D7974}" srcOrd="0" destOrd="0" presId="urn:microsoft.com/office/officeart/2005/8/layout/orgChart1"/>
    <dgm:cxn modelId="{BD734777-9659-460B-99F4-69C93A17E9E7}" type="presParOf" srcId="{073E5FA3-7A2F-48F1-A5C1-F060F35D7974}" destId="{38D90264-D30A-4BC8-8998-C112B384F160}" srcOrd="0" destOrd="0" presId="urn:microsoft.com/office/officeart/2005/8/layout/orgChart1"/>
    <dgm:cxn modelId="{E141F4CA-6A5F-4BC3-A7D0-231403E79DD5}" type="presParOf" srcId="{073E5FA3-7A2F-48F1-A5C1-F060F35D7974}" destId="{AA5AF513-4138-4954-A7A6-40975DE8794E}" srcOrd="1" destOrd="0" presId="urn:microsoft.com/office/officeart/2005/8/layout/orgChart1"/>
    <dgm:cxn modelId="{287AE88D-66F0-4C16-B7C8-BF04696CC170}" type="presParOf" srcId="{006386C7-8153-4D00-A765-F7B55B885695}" destId="{8F75ED19-7503-46D4-8BB6-DDB5E4B69662}" srcOrd="1" destOrd="0" presId="urn:microsoft.com/office/officeart/2005/8/layout/orgChart1"/>
    <dgm:cxn modelId="{C4DC0B3E-092C-4F5A-ADDC-2565DDF73527}" type="presParOf" srcId="{006386C7-8153-4D00-A765-F7B55B885695}" destId="{3BF8FE32-0A50-4349-A4CB-0154F40AE834}" srcOrd="2" destOrd="0" presId="urn:microsoft.com/office/officeart/2005/8/layout/orgChart1"/>
    <dgm:cxn modelId="{77CD0866-7960-4369-A03A-5F7EC0C8ADC7}" type="presParOf" srcId="{C4C83C4A-ACF5-4989-9522-92FCDF9D60F7}" destId="{632ED976-A0A3-4B9F-A2A4-B5238E08990D}" srcOrd="2" destOrd="0" presId="urn:microsoft.com/office/officeart/2005/8/layout/orgChart1"/>
    <dgm:cxn modelId="{D8520A7B-1E6C-4F11-BE01-4D24DE2109D5}" type="presParOf" srcId="{06C08594-A002-4F2D-B9DA-9102B841F7FF}" destId="{2C8E01AE-D1B4-470D-B771-16FF531584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62C0B-6455-47C3-AA86-C35E62D3164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F4900867-56ED-455A-9B76-CD411276E75F}">
      <dgm:prSet phldrT="[Text]"/>
      <dgm:spPr/>
      <dgm:t>
        <a:bodyPr/>
        <a:lstStyle/>
        <a:p>
          <a:r>
            <a:rPr lang="ro-RO" b="1" dirty="0"/>
            <a:t>39 centre rezidențiale</a:t>
          </a:r>
          <a:endParaRPr lang="en-US" b="1" dirty="0"/>
        </a:p>
      </dgm:t>
    </dgm:pt>
    <dgm:pt modelId="{7E3E1FB2-460F-410B-8B94-46A5D4CCFE3D}" type="parTrans" cxnId="{E251D803-4C75-49E3-8CA8-09C1F9C5E0EE}">
      <dgm:prSet/>
      <dgm:spPr/>
      <dgm:t>
        <a:bodyPr/>
        <a:lstStyle/>
        <a:p>
          <a:endParaRPr lang="en-US"/>
        </a:p>
      </dgm:t>
    </dgm:pt>
    <dgm:pt modelId="{F4EBF875-BD80-409A-93A6-6363E00C7C77}" type="sibTrans" cxnId="{E251D803-4C75-49E3-8CA8-09C1F9C5E0EE}">
      <dgm:prSet/>
      <dgm:spPr/>
      <dgm:t>
        <a:bodyPr/>
        <a:lstStyle/>
        <a:p>
          <a:endParaRPr lang="en-US"/>
        </a:p>
      </dgm:t>
    </dgm:pt>
    <dgm:pt modelId="{ADF81D74-D83B-4B39-8091-369723642B7E}">
      <dgm:prSet phldrT="[Text]"/>
      <dgm:spPr/>
      <dgm:t>
        <a:bodyPr/>
        <a:lstStyle/>
        <a:p>
          <a:r>
            <a:rPr lang="ro-RO" b="1" dirty="0"/>
            <a:t>Peste 100 de persoane </a:t>
          </a:r>
          <a:endParaRPr lang="en-US" dirty="0"/>
        </a:p>
      </dgm:t>
    </dgm:pt>
    <dgm:pt modelId="{83395534-A133-4B97-BBF4-E932FF740A90}" type="parTrans" cxnId="{BC8BE9D4-A668-4E10-8BCD-AAC0322E7012}">
      <dgm:prSet/>
      <dgm:spPr/>
      <dgm:t>
        <a:bodyPr/>
        <a:lstStyle/>
        <a:p>
          <a:endParaRPr lang="en-US"/>
        </a:p>
      </dgm:t>
    </dgm:pt>
    <dgm:pt modelId="{9E6A9852-4B5B-4932-A815-C1312C007720}" type="sibTrans" cxnId="{BC8BE9D4-A668-4E10-8BCD-AAC0322E7012}">
      <dgm:prSet/>
      <dgm:spPr/>
      <dgm:t>
        <a:bodyPr/>
        <a:lstStyle/>
        <a:p>
          <a:endParaRPr lang="en-US"/>
        </a:p>
      </dgm:t>
    </dgm:pt>
    <dgm:pt modelId="{B3F0BD88-E5A4-4F5D-8439-B0775582A4B8}">
      <dgm:prSet phldrT="[Text]"/>
      <dgm:spPr/>
      <dgm:t>
        <a:bodyPr/>
        <a:lstStyle/>
        <a:p>
          <a:r>
            <a:rPr lang="ro-RO" b="1" dirty="0"/>
            <a:t>21 Județe</a:t>
          </a:r>
          <a:endParaRPr lang="en-US" dirty="0"/>
        </a:p>
      </dgm:t>
    </dgm:pt>
    <dgm:pt modelId="{F88283E4-40BF-4B28-BBF0-C03765A9E3D0}" type="parTrans" cxnId="{7B63E55D-2B20-4E68-8E3D-4214F212AD4C}">
      <dgm:prSet/>
      <dgm:spPr/>
      <dgm:t>
        <a:bodyPr/>
        <a:lstStyle/>
        <a:p>
          <a:endParaRPr lang="en-US"/>
        </a:p>
      </dgm:t>
    </dgm:pt>
    <dgm:pt modelId="{C30BB338-BE01-46E2-87C1-67CB3AC700CF}" type="sibTrans" cxnId="{7B63E55D-2B20-4E68-8E3D-4214F212AD4C}">
      <dgm:prSet/>
      <dgm:spPr/>
      <dgm:t>
        <a:bodyPr/>
        <a:lstStyle/>
        <a:p>
          <a:endParaRPr lang="en-US"/>
        </a:p>
      </dgm:t>
    </dgm:pt>
    <dgm:pt modelId="{859C36E3-8A9B-45C9-9380-A319EBA7565A}" type="pres">
      <dgm:prSet presAssocID="{23562C0B-6455-47C3-AA86-C35E62D3164E}" presName="Name0" presStyleCnt="0">
        <dgm:presLayoutVars>
          <dgm:dir/>
          <dgm:resizeHandles val="exact"/>
        </dgm:presLayoutVars>
      </dgm:prSet>
      <dgm:spPr/>
    </dgm:pt>
    <dgm:pt modelId="{F56EEB30-F24C-4A8E-BF47-E4EC6A0FD5EE}" type="pres">
      <dgm:prSet presAssocID="{F4900867-56ED-455A-9B76-CD411276E75F}" presName="node" presStyleLbl="node1" presStyleIdx="0" presStyleCnt="3" custLinFactNeighborX="-836" custLinFactNeighborY="105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4067481-A1ED-433B-BD9C-8C0372627596}" type="pres">
      <dgm:prSet presAssocID="{F4EBF875-BD80-409A-93A6-6363E00C7C77}" presName="sibTrans" presStyleLbl="sibTrans2D1" presStyleIdx="0" presStyleCnt="2"/>
      <dgm:spPr/>
      <dgm:t>
        <a:bodyPr/>
        <a:lstStyle/>
        <a:p>
          <a:endParaRPr lang="ro-RO"/>
        </a:p>
      </dgm:t>
    </dgm:pt>
    <dgm:pt modelId="{D6953A30-4C35-4D61-B4EA-67B42614CA7A}" type="pres">
      <dgm:prSet presAssocID="{F4EBF875-BD80-409A-93A6-6363E00C7C77}" presName="connectorText" presStyleLbl="sibTrans2D1" presStyleIdx="0" presStyleCnt="2"/>
      <dgm:spPr/>
      <dgm:t>
        <a:bodyPr/>
        <a:lstStyle/>
        <a:p>
          <a:endParaRPr lang="ro-RO"/>
        </a:p>
      </dgm:t>
    </dgm:pt>
    <dgm:pt modelId="{85B2E814-15AB-4418-A2CC-E5F127F4F005}" type="pres">
      <dgm:prSet presAssocID="{ADF81D74-D83B-4B39-8091-369723642B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47A5CEC-63FD-4F05-B5F3-AE26628A5EA7}" type="pres">
      <dgm:prSet presAssocID="{9E6A9852-4B5B-4932-A815-C1312C007720}" presName="sibTrans" presStyleLbl="sibTrans2D1" presStyleIdx="1" presStyleCnt="2"/>
      <dgm:spPr/>
      <dgm:t>
        <a:bodyPr/>
        <a:lstStyle/>
        <a:p>
          <a:endParaRPr lang="ro-RO"/>
        </a:p>
      </dgm:t>
    </dgm:pt>
    <dgm:pt modelId="{DD5F7014-7E47-4CAA-8298-047C0E8944DF}" type="pres">
      <dgm:prSet presAssocID="{9E6A9852-4B5B-4932-A815-C1312C007720}" presName="connectorText" presStyleLbl="sibTrans2D1" presStyleIdx="1" presStyleCnt="2"/>
      <dgm:spPr/>
      <dgm:t>
        <a:bodyPr/>
        <a:lstStyle/>
        <a:p>
          <a:endParaRPr lang="ro-RO"/>
        </a:p>
      </dgm:t>
    </dgm:pt>
    <dgm:pt modelId="{9ECE27F6-F80B-4E1A-A6FB-74A44E77D96F}" type="pres">
      <dgm:prSet presAssocID="{B3F0BD88-E5A4-4F5D-8439-B0775582A4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BC8BE9D4-A668-4E10-8BCD-AAC0322E7012}" srcId="{23562C0B-6455-47C3-AA86-C35E62D3164E}" destId="{ADF81D74-D83B-4B39-8091-369723642B7E}" srcOrd="1" destOrd="0" parTransId="{83395534-A133-4B97-BBF4-E932FF740A90}" sibTransId="{9E6A9852-4B5B-4932-A815-C1312C007720}"/>
    <dgm:cxn modelId="{FDAC5BC4-D0C0-4E4F-9BD7-A11DDEF13205}" type="presOf" srcId="{9E6A9852-4B5B-4932-A815-C1312C007720}" destId="{DD5F7014-7E47-4CAA-8298-047C0E8944DF}" srcOrd="1" destOrd="0" presId="urn:microsoft.com/office/officeart/2005/8/layout/process1"/>
    <dgm:cxn modelId="{F844F4EE-3599-4183-87B2-D0F8F4AD5395}" type="presOf" srcId="{9E6A9852-4B5B-4932-A815-C1312C007720}" destId="{447A5CEC-63FD-4F05-B5F3-AE26628A5EA7}" srcOrd="0" destOrd="0" presId="urn:microsoft.com/office/officeart/2005/8/layout/process1"/>
    <dgm:cxn modelId="{E251D803-4C75-49E3-8CA8-09C1F9C5E0EE}" srcId="{23562C0B-6455-47C3-AA86-C35E62D3164E}" destId="{F4900867-56ED-455A-9B76-CD411276E75F}" srcOrd="0" destOrd="0" parTransId="{7E3E1FB2-460F-410B-8B94-46A5D4CCFE3D}" sibTransId="{F4EBF875-BD80-409A-93A6-6363E00C7C77}"/>
    <dgm:cxn modelId="{D68C160F-0DF9-4338-BD5D-47D0261615A8}" type="presOf" srcId="{23562C0B-6455-47C3-AA86-C35E62D3164E}" destId="{859C36E3-8A9B-45C9-9380-A319EBA7565A}" srcOrd="0" destOrd="0" presId="urn:microsoft.com/office/officeart/2005/8/layout/process1"/>
    <dgm:cxn modelId="{FB289ACA-3A23-4654-BE22-A1596A11F17F}" type="presOf" srcId="{ADF81D74-D83B-4B39-8091-369723642B7E}" destId="{85B2E814-15AB-4418-A2CC-E5F127F4F005}" srcOrd="0" destOrd="0" presId="urn:microsoft.com/office/officeart/2005/8/layout/process1"/>
    <dgm:cxn modelId="{490E8861-3BF2-45BC-ACC3-9F5D8E0DE454}" type="presOf" srcId="{F4900867-56ED-455A-9B76-CD411276E75F}" destId="{F56EEB30-F24C-4A8E-BF47-E4EC6A0FD5EE}" srcOrd="0" destOrd="0" presId="urn:microsoft.com/office/officeart/2005/8/layout/process1"/>
    <dgm:cxn modelId="{893BA96F-BAE7-483B-8BBA-9FB04D63963B}" type="presOf" srcId="{B3F0BD88-E5A4-4F5D-8439-B0775582A4B8}" destId="{9ECE27F6-F80B-4E1A-A6FB-74A44E77D96F}" srcOrd="0" destOrd="0" presId="urn:microsoft.com/office/officeart/2005/8/layout/process1"/>
    <dgm:cxn modelId="{7B63E55D-2B20-4E68-8E3D-4214F212AD4C}" srcId="{23562C0B-6455-47C3-AA86-C35E62D3164E}" destId="{B3F0BD88-E5A4-4F5D-8439-B0775582A4B8}" srcOrd="2" destOrd="0" parTransId="{F88283E4-40BF-4B28-BBF0-C03765A9E3D0}" sibTransId="{C30BB338-BE01-46E2-87C1-67CB3AC700CF}"/>
    <dgm:cxn modelId="{CF231028-C170-432F-A719-9B35ECDA7DB4}" type="presOf" srcId="{F4EBF875-BD80-409A-93A6-6363E00C7C77}" destId="{D6953A30-4C35-4D61-B4EA-67B42614CA7A}" srcOrd="1" destOrd="0" presId="urn:microsoft.com/office/officeart/2005/8/layout/process1"/>
    <dgm:cxn modelId="{FAF02E8D-09E5-4499-88FD-5B18E0FA610C}" type="presOf" srcId="{F4EBF875-BD80-409A-93A6-6363E00C7C77}" destId="{44067481-A1ED-433B-BD9C-8C0372627596}" srcOrd="0" destOrd="0" presId="urn:microsoft.com/office/officeart/2005/8/layout/process1"/>
    <dgm:cxn modelId="{95FA2FF6-6178-47A6-BD51-983E78203268}" type="presParOf" srcId="{859C36E3-8A9B-45C9-9380-A319EBA7565A}" destId="{F56EEB30-F24C-4A8E-BF47-E4EC6A0FD5EE}" srcOrd="0" destOrd="0" presId="urn:microsoft.com/office/officeart/2005/8/layout/process1"/>
    <dgm:cxn modelId="{00CBC710-5859-46C8-BC18-5B8706DE65D2}" type="presParOf" srcId="{859C36E3-8A9B-45C9-9380-A319EBA7565A}" destId="{44067481-A1ED-433B-BD9C-8C0372627596}" srcOrd="1" destOrd="0" presId="urn:microsoft.com/office/officeart/2005/8/layout/process1"/>
    <dgm:cxn modelId="{8A6C4BC2-62EB-4AD3-806C-C1337F3FB77C}" type="presParOf" srcId="{44067481-A1ED-433B-BD9C-8C0372627596}" destId="{D6953A30-4C35-4D61-B4EA-67B42614CA7A}" srcOrd="0" destOrd="0" presId="urn:microsoft.com/office/officeart/2005/8/layout/process1"/>
    <dgm:cxn modelId="{5F8B5A85-069F-4948-B09B-8CCDFBE69D43}" type="presParOf" srcId="{859C36E3-8A9B-45C9-9380-A319EBA7565A}" destId="{85B2E814-15AB-4418-A2CC-E5F127F4F005}" srcOrd="2" destOrd="0" presId="urn:microsoft.com/office/officeart/2005/8/layout/process1"/>
    <dgm:cxn modelId="{C57C8685-130F-4162-A6BD-7BE319326A9F}" type="presParOf" srcId="{859C36E3-8A9B-45C9-9380-A319EBA7565A}" destId="{447A5CEC-63FD-4F05-B5F3-AE26628A5EA7}" srcOrd="3" destOrd="0" presId="urn:microsoft.com/office/officeart/2005/8/layout/process1"/>
    <dgm:cxn modelId="{720EA52C-4781-45EB-8CB8-736BE94CC13E}" type="presParOf" srcId="{447A5CEC-63FD-4F05-B5F3-AE26628A5EA7}" destId="{DD5F7014-7E47-4CAA-8298-047C0E8944DF}" srcOrd="0" destOrd="0" presId="urn:microsoft.com/office/officeart/2005/8/layout/process1"/>
    <dgm:cxn modelId="{89A3999B-DC64-4A00-9014-FAFF309225F9}" type="presParOf" srcId="{859C36E3-8A9B-45C9-9380-A319EBA7565A}" destId="{9ECE27F6-F80B-4E1A-A6FB-74A44E77D9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62C0B-6455-47C3-AA86-C35E62D3164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F4900867-56ED-455A-9B76-CD411276E75F}">
      <dgm:prSet phldrT="[Text]"/>
      <dgm:spPr/>
      <dgm:t>
        <a:bodyPr/>
        <a:lstStyle/>
        <a:p>
          <a:r>
            <a:rPr lang="ro-RO" b="1" dirty="0"/>
            <a:t>7 centre rezidențiale</a:t>
          </a:r>
          <a:endParaRPr lang="en-US" b="1" dirty="0"/>
        </a:p>
      </dgm:t>
    </dgm:pt>
    <dgm:pt modelId="{7E3E1FB2-460F-410B-8B94-46A5D4CCFE3D}" type="parTrans" cxnId="{E251D803-4C75-49E3-8CA8-09C1F9C5E0EE}">
      <dgm:prSet/>
      <dgm:spPr/>
      <dgm:t>
        <a:bodyPr/>
        <a:lstStyle/>
        <a:p>
          <a:endParaRPr lang="en-US"/>
        </a:p>
      </dgm:t>
    </dgm:pt>
    <dgm:pt modelId="{F4EBF875-BD80-409A-93A6-6363E00C7C77}" type="sibTrans" cxnId="{E251D803-4C75-49E3-8CA8-09C1F9C5E0EE}">
      <dgm:prSet/>
      <dgm:spPr/>
      <dgm:t>
        <a:bodyPr/>
        <a:lstStyle/>
        <a:p>
          <a:endParaRPr lang="en-US"/>
        </a:p>
      </dgm:t>
    </dgm:pt>
    <dgm:pt modelId="{ADF81D74-D83B-4B39-8091-369723642B7E}">
      <dgm:prSet phldrT="[Text]"/>
      <dgm:spPr/>
      <dgm:t>
        <a:bodyPr/>
        <a:lstStyle/>
        <a:p>
          <a:r>
            <a:rPr lang="ro-RO" b="1" dirty="0"/>
            <a:t>Peste 200 de persoane </a:t>
          </a:r>
          <a:endParaRPr lang="en-US" dirty="0"/>
        </a:p>
      </dgm:t>
    </dgm:pt>
    <dgm:pt modelId="{83395534-A133-4B97-BBF4-E932FF740A90}" type="parTrans" cxnId="{BC8BE9D4-A668-4E10-8BCD-AAC0322E7012}">
      <dgm:prSet/>
      <dgm:spPr/>
      <dgm:t>
        <a:bodyPr/>
        <a:lstStyle/>
        <a:p>
          <a:endParaRPr lang="en-US"/>
        </a:p>
      </dgm:t>
    </dgm:pt>
    <dgm:pt modelId="{9E6A9852-4B5B-4932-A815-C1312C007720}" type="sibTrans" cxnId="{BC8BE9D4-A668-4E10-8BCD-AAC0322E7012}">
      <dgm:prSet/>
      <dgm:spPr/>
      <dgm:t>
        <a:bodyPr/>
        <a:lstStyle/>
        <a:p>
          <a:endParaRPr lang="en-US"/>
        </a:p>
      </dgm:t>
    </dgm:pt>
    <dgm:pt modelId="{B3F0BD88-E5A4-4F5D-8439-B0775582A4B8}">
      <dgm:prSet phldrT="[Text]"/>
      <dgm:spPr/>
      <dgm:t>
        <a:bodyPr/>
        <a:lstStyle/>
        <a:p>
          <a:r>
            <a:rPr lang="ro-RO" b="1" dirty="0"/>
            <a:t>6 Județe</a:t>
          </a:r>
          <a:endParaRPr lang="en-US" dirty="0"/>
        </a:p>
      </dgm:t>
    </dgm:pt>
    <dgm:pt modelId="{F88283E4-40BF-4B28-BBF0-C03765A9E3D0}" type="parTrans" cxnId="{7B63E55D-2B20-4E68-8E3D-4214F212AD4C}">
      <dgm:prSet/>
      <dgm:spPr/>
      <dgm:t>
        <a:bodyPr/>
        <a:lstStyle/>
        <a:p>
          <a:endParaRPr lang="en-US"/>
        </a:p>
      </dgm:t>
    </dgm:pt>
    <dgm:pt modelId="{C30BB338-BE01-46E2-87C1-67CB3AC700CF}" type="sibTrans" cxnId="{7B63E55D-2B20-4E68-8E3D-4214F212AD4C}">
      <dgm:prSet/>
      <dgm:spPr/>
      <dgm:t>
        <a:bodyPr/>
        <a:lstStyle/>
        <a:p>
          <a:endParaRPr lang="en-US"/>
        </a:p>
      </dgm:t>
    </dgm:pt>
    <dgm:pt modelId="{859C36E3-8A9B-45C9-9380-A319EBA7565A}" type="pres">
      <dgm:prSet presAssocID="{23562C0B-6455-47C3-AA86-C35E62D3164E}" presName="Name0" presStyleCnt="0">
        <dgm:presLayoutVars>
          <dgm:dir/>
          <dgm:resizeHandles val="exact"/>
        </dgm:presLayoutVars>
      </dgm:prSet>
      <dgm:spPr/>
    </dgm:pt>
    <dgm:pt modelId="{F56EEB30-F24C-4A8E-BF47-E4EC6A0FD5EE}" type="pres">
      <dgm:prSet presAssocID="{F4900867-56ED-455A-9B76-CD411276E75F}" presName="node" presStyleLbl="node1" presStyleIdx="0" presStyleCnt="3" custLinFactNeighborX="-836" custLinFactNeighborY="105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4067481-A1ED-433B-BD9C-8C0372627596}" type="pres">
      <dgm:prSet presAssocID="{F4EBF875-BD80-409A-93A6-6363E00C7C77}" presName="sibTrans" presStyleLbl="sibTrans2D1" presStyleIdx="0" presStyleCnt="2"/>
      <dgm:spPr/>
      <dgm:t>
        <a:bodyPr/>
        <a:lstStyle/>
        <a:p>
          <a:endParaRPr lang="ro-RO"/>
        </a:p>
      </dgm:t>
    </dgm:pt>
    <dgm:pt modelId="{D6953A30-4C35-4D61-B4EA-67B42614CA7A}" type="pres">
      <dgm:prSet presAssocID="{F4EBF875-BD80-409A-93A6-6363E00C7C77}" presName="connectorText" presStyleLbl="sibTrans2D1" presStyleIdx="0" presStyleCnt="2"/>
      <dgm:spPr/>
      <dgm:t>
        <a:bodyPr/>
        <a:lstStyle/>
        <a:p>
          <a:endParaRPr lang="ro-RO"/>
        </a:p>
      </dgm:t>
    </dgm:pt>
    <dgm:pt modelId="{85B2E814-15AB-4418-A2CC-E5F127F4F005}" type="pres">
      <dgm:prSet presAssocID="{ADF81D74-D83B-4B39-8091-369723642B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47A5CEC-63FD-4F05-B5F3-AE26628A5EA7}" type="pres">
      <dgm:prSet presAssocID="{9E6A9852-4B5B-4932-A815-C1312C007720}" presName="sibTrans" presStyleLbl="sibTrans2D1" presStyleIdx="1" presStyleCnt="2"/>
      <dgm:spPr/>
      <dgm:t>
        <a:bodyPr/>
        <a:lstStyle/>
        <a:p>
          <a:endParaRPr lang="ro-RO"/>
        </a:p>
      </dgm:t>
    </dgm:pt>
    <dgm:pt modelId="{DD5F7014-7E47-4CAA-8298-047C0E8944DF}" type="pres">
      <dgm:prSet presAssocID="{9E6A9852-4B5B-4932-A815-C1312C007720}" presName="connectorText" presStyleLbl="sibTrans2D1" presStyleIdx="1" presStyleCnt="2"/>
      <dgm:spPr/>
      <dgm:t>
        <a:bodyPr/>
        <a:lstStyle/>
        <a:p>
          <a:endParaRPr lang="ro-RO"/>
        </a:p>
      </dgm:t>
    </dgm:pt>
    <dgm:pt modelId="{9ECE27F6-F80B-4E1A-A6FB-74A44E77D96F}" type="pres">
      <dgm:prSet presAssocID="{B3F0BD88-E5A4-4F5D-8439-B0775582A4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9F4129B-54D3-4D76-BA26-2E79926E68DB}" type="presOf" srcId="{9E6A9852-4B5B-4932-A815-C1312C007720}" destId="{DD5F7014-7E47-4CAA-8298-047C0E8944DF}" srcOrd="1" destOrd="0" presId="urn:microsoft.com/office/officeart/2005/8/layout/process1"/>
    <dgm:cxn modelId="{BC8BE9D4-A668-4E10-8BCD-AAC0322E7012}" srcId="{23562C0B-6455-47C3-AA86-C35E62D3164E}" destId="{ADF81D74-D83B-4B39-8091-369723642B7E}" srcOrd="1" destOrd="0" parTransId="{83395534-A133-4B97-BBF4-E932FF740A90}" sibTransId="{9E6A9852-4B5B-4932-A815-C1312C007720}"/>
    <dgm:cxn modelId="{E5F134D1-7065-4A61-A2BA-68AE3A682880}" type="presOf" srcId="{F4EBF875-BD80-409A-93A6-6363E00C7C77}" destId="{D6953A30-4C35-4D61-B4EA-67B42614CA7A}" srcOrd="1" destOrd="0" presId="urn:microsoft.com/office/officeart/2005/8/layout/process1"/>
    <dgm:cxn modelId="{9A25F0F5-CDE9-4ED7-B7D7-A0FECA8261B9}" type="presOf" srcId="{ADF81D74-D83B-4B39-8091-369723642B7E}" destId="{85B2E814-15AB-4418-A2CC-E5F127F4F005}" srcOrd="0" destOrd="0" presId="urn:microsoft.com/office/officeart/2005/8/layout/process1"/>
    <dgm:cxn modelId="{702362C1-2BE5-4415-A476-7A288682D56A}" type="presOf" srcId="{9E6A9852-4B5B-4932-A815-C1312C007720}" destId="{447A5CEC-63FD-4F05-B5F3-AE26628A5EA7}" srcOrd="0" destOrd="0" presId="urn:microsoft.com/office/officeart/2005/8/layout/process1"/>
    <dgm:cxn modelId="{F74CD0A8-70DC-4611-AD87-D55C1EEB38CB}" type="presOf" srcId="{23562C0B-6455-47C3-AA86-C35E62D3164E}" destId="{859C36E3-8A9B-45C9-9380-A319EBA7565A}" srcOrd="0" destOrd="0" presId="urn:microsoft.com/office/officeart/2005/8/layout/process1"/>
    <dgm:cxn modelId="{E251D803-4C75-49E3-8CA8-09C1F9C5E0EE}" srcId="{23562C0B-6455-47C3-AA86-C35E62D3164E}" destId="{F4900867-56ED-455A-9B76-CD411276E75F}" srcOrd="0" destOrd="0" parTransId="{7E3E1FB2-460F-410B-8B94-46A5D4CCFE3D}" sibTransId="{F4EBF875-BD80-409A-93A6-6363E00C7C77}"/>
    <dgm:cxn modelId="{EE81E0BD-2E4D-4C3E-863B-C7C13794CDB5}" type="presOf" srcId="{F4900867-56ED-455A-9B76-CD411276E75F}" destId="{F56EEB30-F24C-4A8E-BF47-E4EC6A0FD5EE}" srcOrd="0" destOrd="0" presId="urn:microsoft.com/office/officeart/2005/8/layout/process1"/>
    <dgm:cxn modelId="{11E5F9B3-2D16-4C94-A386-D5653097D338}" type="presOf" srcId="{B3F0BD88-E5A4-4F5D-8439-B0775582A4B8}" destId="{9ECE27F6-F80B-4E1A-A6FB-74A44E77D96F}" srcOrd="0" destOrd="0" presId="urn:microsoft.com/office/officeart/2005/8/layout/process1"/>
    <dgm:cxn modelId="{7B63E55D-2B20-4E68-8E3D-4214F212AD4C}" srcId="{23562C0B-6455-47C3-AA86-C35E62D3164E}" destId="{B3F0BD88-E5A4-4F5D-8439-B0775582A4B8}" srcOrd="2" destOrd="0" parTransId="{F88283E4-40BF-4B28-BBF0-C03765A9E3D0}" sibTransId="{C30BB338-BE01-46E2-87C1-67CB3AC700CF}"/>
    <dgm:cxn modelId="{64C61403-AC78-4275-811D-F932DA427205}" type="presOf" srcId="{F4EBF875-BD80-409A-93A6-6363E00C7C77}" destId="{44067481-A1ED-433B-BD9C-8C0372627596}" srcOrd="0" destOrd="0" presId="urn:microsoft.com/office/officeart/2005/8/layout/process1"/>
    <dgm:cxn modelId="{CD104830-FA8F-4761-9328-13F276FE4430}" type="presParOf" srcId="{859C36E3-8A9B-45C9-9380-A319EBA7565A}" destId="{F56EEB30-F24C-4A8E-BF47-E4EC6A0FD5EE}" srcOrd="0" destOrd="0" presId="urn:microsoft.com/office/officeart/2005/8/layout/process1"/>
    <dgm:cxn modelId="{95EBD18F-F045-4A52-B8E1-40EFE5239B99}" type="presParOf" srcId="{859C36E3-8A9B-45C9-9380-A319EBA7565A}" destId="{44067481-A1ED-433B-BD9C-8C0372627596}" srcOrd="1" destOrd="0" presId="urn:microsoft.com/office/officeart/2005/8/layout/process1"/>
    <dgm:cxn modelId="{5DEAD529-BCF4-4F5B-8816-A35E5680A2C1}" type="presParOf" srcId="{44067481-A1ED-433B-BD9C-8C0372627596}" destId="{D6953A30-4C35-4D61-B4EA-67B42614CA7A}" srcOrd="0" destOrd="0" presId="urn:microsoft.com/office/officeart/2005/8/layout/process1"/>
    <dgm:cxn modelId="{D34667DC-187B-4A74-857C-76B969E3F67E}" type="presParOf" srcId="{859C36E3-8A9B-45C9-9380-A319EBA7565A}" destId="{85B2E814-15AB-4418-A2CC-E5F127F4F005}" srcOrd="2" destOrd="0" presId="urn:microsoft.com/office/officeart/2005/8/layout/process1"/>
    <dgm:cxn modelId="{0FBFA59C-0F17-4CA5-8694-ECAC3273179A}" type="presParOf" srcId="{859C36E3-8A9B-45C9-9380-A319EBA7565A}" destId="{447A5CEC-63FD-4F05-B5F3-AE26628A5EA7}" srcOrd="3" destOrd="0" presId="urn:microsoft.com/office/officeart/2005/8/layout/process1"/>
    <dgm:cxn modelId="{5851EE6E-546F-4757-A763-C210518A9AC6}" type="presParOf" srcId="{447A5CEC-63FD-4F05-B5F3-AE26628A5EA7}" destId="{DD5F7014-7E47-4CAA-8298-047C0E8944DF}" srcOrd="0" destOrd="0" presId="urn:microsoft.com/office/officeart/2005/8/layout/process1"/>
    <dgm:cxn modelId="{45BFFC87-9115-43C2-B1A4-7A0DE7AA33D3}" type="presParOf" srcId="{859C36E3-8A9B-45C9-9380-A319EBA7565A}" destId="{9ECE27F6-F80B-4E1A-A6FB-74A44E77D9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562C0B-6455-47C3-AA86-C35E62D3164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F4900867-56ED-455A-9B76-CD411276E75F}">
      <dgm:prSet phldrT="[Text]"/>
      <dgm:spPr/>
      <dgm:t>
        <a:bodyPr/>
        <a:lstStyle/>
        <a:p>
          <a:r>
            <a:rPr lang="ro-RO" b="1" dirty="0"/>
            <a:t>CRRN Sasca Mică </a:t>
          </a:r>
          <a:endParaRPr lang="en-US" b="1" dirty="0"/>
        </a:p>
      </dgm:t>
    </dgm:pt>
    <dgm:pt modelId="{7E3E1FB2-460F-410B-8B94-46A5D4CCFE3D}" type="parTrans" cxnId="{E251D803-4C75-49E3-8CA8-09C1F9C5E0EE}">
      <dgm:prSet/>
      <dgm:spPr/>
      <dgm:t>
        <a:bodyPr/>
        <a:lstStyle/>
        <a:p>
          <a:endParaRPr lang="en-US"/>
        </a:p>
      </dgm:t>
    </dgm:pt>
    <dgm:pt modelId="{F4EBF875-BD80-409A-93A6-6363E00C7C77}" type="sibTrans" cxnId="{E251D803-4C75-49E3-8CA8-09C1F9C5E0EE}">
      <dgm:prSet/>
      <dgm:spPr/>
      <dgm:t>
        <a:bodyPr/>
        <a:lstStyle/>
        <a:p>
          <a:endParaRPr lang="en-US"/>
        </a:p>
      </dgm:t>
    </dgm:pt>
    <dgm:pt modelId="{ADF81D74-D83B-4B39-8091-369723642B7E}">
      <dgm:prSet phldrT="[Text]"/>
      <dgm:spPr/>
      <dgm:t>
        <a:bodyPr/>
        <a:lstStyle/>
        <a:p>
          <a:r>
            <a:rPr lang="ro-RO" b="1" dirty="0"/>
            <a:t>390 de persoane </a:t>
          </a:r>
          <a:endParaRPr lang="en-US" dirty="0"/>
        </a:p>
      </dgm:t>
    </dgm:pt>
    <dgm:pt modelId="{83395534-A133-4B97-BBF4-E932FF740A90}" type="parTrans" cxnId="{BC8BE9D4-A668-4E10-8BCD-AAC0322E7012}">
      <dgm:prSet/>
      <dgm:spPr/>
      <dgm:t>
        <a:bodyPr/>
        <a:lstStyle/>
        <a:p>
          <a:endParaRPr lang="en-US"/>
        </a:p>
      </dgm:t>
    </dgm:pt>
    <dgm:pt modelId="{9E6A9852-4B5B-4932-A815-C1312C007720}" type="sibTrans" cxnId="{BC8BE9D4-A668-4E10-8BCD-AAC0322E7012}">
      <dgm:prSet/>
      <dgm:spPr/>
      <dgm:t>
        <a:bodyPr/>
        <a:lstStyle/>
        <a:p>
          <a:endParaRPr lang="en-US"/>
        </a:p>
      </dgm:t>
    </dgm:pt>
    <dgm:pt modelId="{B3F0BD88-E5A4-4F5D-8439-B0775582A4B8}">
      <dgm:prSet phldrT="[Text]"/>
      <dgm:spPr/>
      <dgm:t>
        <a:bodyPr/>
        <a:lstStyle/>
        <a:p>
          <a:r>
            <a:rPr lang="ro-RO" b="1" dirty="0"/>
            <a:t>Suceava</a:t>
          </a:r>
          <a:endParaRPr lang="en-US" dirty="0"/>
        </a:p>
      </dgm:t>
    </dgm:pt>
    <dgm:pt modelId="{F88283E4-40BF-4B28-BBF0-C03765A9E3D0}" type="parTrans" cxnId="{7B63E55D-2B20-4E68-8E3D-4214F212AD4C}">
      <dgm:prSet/>
      <dgm:spPr/>
      <dgm:t>
        <a:bodyPr/>
        <a:lstStyle/>
        <a:p>
          <a:endParaRPr lang="en-US"/>
        </a:p>
      </dgm:t>
    </dgm:pt>
    <dgm:pt modelId="{C30BB338-BE01-46E2-87C1-67CB3AC700CF}" type="sibTrans" cxnId="{7B63E55D-2B20-4E68-8E3D-4214F212AD4C}">
      <dgm:prSet/>
      <dgm:spPr/>
      <dgm:t>
        <a:bodyPr/>
        <a:lstStyle/>
        <a:p>
          <a:endParaRPr lang="en-US"/>
        </a:p>
      </dgm:t>
    </dgm:pt>
    <dgm:pt modelId="{859C36E3-8A9B-45C9-9380-A319EBA7565A}" type="pres">
      <dgm:prSet presAssocID="{23562C0B-6455-47C3-AA86-C35E62D3164E}" presName="Name0" presStyleCnt="0">
        <dgm:presLayoutVars>
          <dgm:dir/>
          <dgm:resizeHandles val="exact"/>
        </dgm:presLayoutVars>
      </dgm:prSet>
      <dgm:spPr/>
    </dgm:pt>
    <dgm:pt modelId="{F56EEB30-F24C-4A8E-BF47-E4EC6A0FD5EE}" type="pres">
      <dgm:prSet presAssocID="{F4900867-56ED-455A-9B76-CD411276E75F}" presName="node" presStyleLbl="node1" presStyleIdx="0" presStyleCnt="3" custLinFactNeighborX="-836" custLinFactNeighborY="105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4067481-A1ED-433B-BD9C-8C0372627596}" type="pres">
      <dgm:prSet presAssocID="{F4EBF875-BD80-409A-93A6-6363E00C7C77}" presName="sibTrans" presStyleLbl="sibTrans2D1" presStyleIdx="0" presStyleCnt="2"/>
      <dgm:spPr/>
      <dgm:t>
        <a:bodyPr/>
        <a:lstStyle/>
        <a:p>
          <a:endParaRPr lang="ro-RO"/>
        </a:p>
      </dgm:t>
    </dgm:pt>
    <dgm:pt modelId="{D6953A30-4C35-4D61-B4EA-67B42614CA7A}" type="pres">
      <dgm:prSet presAssocID="{F4EBF875-BD80-409A-93A6-6363E00C7C77}" presName="connectorText" presStyleLbl="sibTrans2D1" presStyleIdx="0" presStyleCnt="2"/>
      <dgm:spPr/>
      <dgm:t>
        <a:bodyPr/>
        <a:lstStyle/>
        <a:p>
          <a:endParaRPr lang="ro-RO"/>
        </a:p>
      </dgm:t>
    </dgm:pt>
    <dgm:pt modelId="{85B2E814-15AB-4418-A2CC-E5F127F4F005}" type="pres">
      <dgm:prSet presAssocID="{ADF81D74-D83B-4B39-8091-369723642B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47A5CEC-63FD-4F05-B5F3-AE26628A5EA7}" type="pres">
      <dgm:prSet presAssocID="{9E6A9852-4B5B-4932-A815-C1312C007720}" presName="sibTrans" presStyleLbl="sibTrans2D1" presStyleIdx="1" presStyleCnt="2"/>
      <dgm:spPr/>
      <dgm:t>
        <a:bodyPr/>
        <a:lstStyle/>
        <a:p>
          <a:endParaRPr lang="ro-RO"/>
        </a:p>
      </dgm:t>
    </dgm:pt>
    <dgm:pt modelId="{DD5F7014-7E47-4CAA-8298-047C0E8944DF}" type="pres">
      <dgm:prSet presAssocID="{9E6A9852-4B5B-4932-A815-C1312C007720}" presName="connectorText" presStyleLbl="sibTrans2D1" presStyleIdx="1" presStyleCnt="2"/>
      <dgm:spPr/>
      <dgm:t>
        <a:bodyPr/>
        <a:lstStyle/>
        <a:p>
          <a:endParaRPr lang="ro-RO"/>
        </a:p>
      </dgm:t>
    </dgm:pt>
    <dgm:pt modelId="{9ECE27F6-F80B-4E1A-A6FB-74A44E77D96F}" type="pres">
      <dgm:prSet presAssocID="{B3F0BD88-E5A4-4F5D-8439-B0775582A4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52DA8717-B791-4578-83FB-1985F0BA799A}" type="presOf" srcId="{ADF81D74-D83B-4B39-8091-369723642B7E}" destId="{85B2E814-15AB-4418-A2CC-E5F127F4F005}" srcOrd="0" destOrd="0" presId="urn:microsoft.com/office/officeart/2005/8/layout/process1"/>
    <dgm:cxn modelId="{5AD083D5-729C-4771-B7ED-EC61F03E43B1}" type="presOf" srcId="{9E6A9852-4B5B-4932-A815-C1312C007720}" destId="{447A5CEC-63FD-4F05-B5F3-AE26628A5EA7}" srcOrd="0" destOrd="0" presId="urn:microsoft.com/office/officeart/2005/8/layout/process1"/>
    <dgm:cxn modelId="{822D6146-70BE-403E-B81E-6E46F17D88B8}" type="presOf" srcId="{F4900867-56ED-455A-9B76-CD411276E75F}" destId="{F56EEB30-F24C-4A8E-BF47-E4EC6A0FD5EE}" srcOrd="0" destOrd="0" presId="urn:microsoft.com/office/officeart/2005/8/layout/process1"/>
    <dgm:cxn modelId="{C7EE8604-03FE-4C58-8ADE-A1E3E49197F8}" type="presOf" srcId="{23562C0B-6455-47C3-AA86-C35E62D3164E}" destId="{859C36E3-8A9B-45C9-9380-A319EBA7565A}" srcOrd="0" destOrd="0" presId="urn:microsoft.com/office/officeart/2005/8/layout/process1"/>
    <dgm:cxn modelId="{E251D803-4C75-49E3-8CA8-09C1F9C5E0EE}" srcId="{23562C0B-6455-47C3-AA86-C35E62D3164E}" destId="{F4900867-56ED-455A-9B76-CD411276E75F}" srcOrd="0" destOrd="0" parTransId="{7E3E1FB2-460F-410B-8B94-46A5D4CCFE3D}" sibTransId="{F4EBF875-BD80-409A-93A6-6363E00C7C77}"/>
    <dgm:cxn modelId="{DD7D1D45-6CFC-431F-A972-897EB671E1B3}" type="presOf" srcId="{F4EBF875-BD80-409A-93A6-6363E00C7C77}" destId="{D6953A30-4C35-4D61-B4EA-67B42614CA7A}" srcOrd="1" destOrd="0" presId="urn:microsoft.com/office/officeart/2005/8/layout/process1"/>
    <dgm:cxn modelId="{BC8BE9D4-A668-4E10-8BCD-AAC0322E7012}" srcId="{23562C0B-6455-47C3-AA86-C35E62D3164E}" destId="{ADF81D74-D83B-4B39-8091-369723642B7E}" srcOrd="1" destOrd="0" parTransId="{83395534-A133-4B97-BBF4-E932FF740A90}" sibTransId="{9E6A9852-4B5B-4932-A815-C1312C007720}"/>
    <dgm:cxn modelId="{E53E0CD7-6B27-4662-8255-DC6857BF3CA7}" type="presOf" srcId="{F4EBF875-BD80-409A-93A6-6363E00C7C77}" destId="{44067481-A1ED-433B-BD9C-8C0372627596}" srcOrd="0" destOrd="0" presId="urn:microsoft.com/office/officeart/2005/8/layout/process1"/>
    <dgm:cxn modelId="{5797F3F9-B7DF-4009-BA7F-B8887ED3AD80}" type="presOf" srcId="{B3F0BD88-E5A4-4F5D-8439-B0775582A4B8}" destId="{9ECE27F6-F80B-4E1A-A6FB-74A44E77D96F}" srcOrd="0" destOrd="0" presId="urn:microsoft.com/office/officeart/2005/8/layout/process1"/>
    <dgm:cxn modelId="{D2FBDE55-3151-4397-9BFF-2BBCBFFF3DD2}" type="presOf" srcId="{9E6A9852-4B5B-4932-A815-C1312C007720}" destId="{DD5F7014-7E47-4CAA-8298-047C0E8944DF}" srcOrd="1" destOrd="0" presId="urn:microsoft.com/office/officeart/2005/8/layout/process1"/>
    <dgm:cxn modelId="{7B63E55D-2B20-4E68-8E3D-4214F212AD4C}" srcId="{23562C0B-6455-47C3-AA86-C35E62D3164E}" destId="{B3F0BD88-E5A4-4F5D-8439-B0775582A4B8}" srcOrd="2" destOrd="0" parTransId="{F88283E4-40BF-4B28-BBF0-C03765A9E3D0}" sibTransId="{C30BB338-BE01-46E2-87C1-67CB3AC700CF}"/>
    <dgm:cxn modelId="{2F3E4247-F28D-4E84-84EF-C5827B9D08DB}" type="presParOf" srcId="{859C36E3-8A9B-45C9-9380-A319EBA7565A}" destId="{F56EEB30-F24C-4A8E-BF47-E4EC6A0FD5EE}" srcOrd="0" destOrd="0" presId="urn:microsoft.com/office/officeart/2005/8/layout/process1"/>
    <dgm:cxn modelId="{5A8ECE1A-9E91-462B-A9FD-3787AC76716A}" type="presParOf" srcId="{859C36E3-8A9B-45C9-9380-A319EBA7565A}" destId="{44067481-A1ED-433B-BD9C-8C0372627596}" srcOrd="1" destOrd="0" presId="urn:microsoft.com/office/officeart/2005/8/layout/process1"/>
    <dgm:cxn modelId="{60D05088-898B-417D-98EA-0B888D964027}" type="presParOf" srcId="{44067481-A1ED-433B-BD9C-8C0372627596}" destId="{D6953A30-4C35-4D61-B4EA-67B42614CA7A}" srcOrd="0" destOrd="0" presId="urn:microsoft.com/office/officeart/2005/8/layout/process1"/>
    <dgm:cxn modelId="{1599EDB7-F994-4F03-B696-466F73875F55}" type="presParOf" srcId="{859C36E3-8A9B-45C9-9380-A319EBA7565A}" destId="{85B2E814-15AB-4418-A2CC-E5F127F4F005}" srcOrd="2" destOrd="0" presId="urn:microsoft.com/office/officeart/2005/8/layout/process1"/>
    <dgm:cxn modelId="{1EAD41AE-D368-4164-83E8-CD12A653F1F3}" type="presParOf" srcId="{859C36E3-8A9B-45C9-9380-A319EBA7565A}" destId="{447A5CEC-63FD-4F05-B5F3-AE26628A5EA7}" srcOrd="3" destOrd="0" presId="urn:microsoft.com/office/officeart/2005/8/layout/process1"/>
    <dgm:cxn modelId="{64B14009-0BB3-4182-B1C0-4341092754F0}" type="presParOf" srcId="{447A5CEC-63FD-4F05-B5F3-AE26628A5EA7}" destId="{DD5F7014-7E47-4CAA-8298-047C0E8944DF}" srcOrd="0" destOrd="0" presId="urn:microsoft.com/office/officeart/2005/8/layout/process1"/>
    <dgm:cxn modelId="{A5E15A42-68A4-4E78-89B0-607BC09C1D1E}" type="presParOf" srcId="{859C36E3-8A9B-45C9-9380-A319EBA7565A}" destId="{9ECE27F6-F80B-4E1A-A6FB-74A44E77D9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1F17A-371B-4809-8F0F-108BBFBBEC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6CE36C-9458-4880-B59E-2D6852AE6785}">
      <dgm:prSet phldrT="[Text]" custT="1"/>
      <dgm:spPr/>
      <dgm:t>
        <a:bodyPr/>
        <a:lstStyle/>
        <a:p>
          <a:r>
            <a:rPr lang="ro-RO" sz="1400" b="1" dirty="0">
              <a:solidFill>
                <a:schemeClr val="accent6">
                  <a:lumMod val="75000"/>
                </a:schemeClr>
              </a:solidFill>
            </a:rPr>
            <a:t>85 CENTRE – peste 50 persoane</a:t>
          </a:r>
          <a:endParaRPr lang="en-US" sz="1400" b="1" dirty="0">
            <a:solidFill>
              <a:schemeClr val="accent6">
                <a:lumMod val="75000"/>
              </a:schemeClr>
            </a:solidFill>
          </a:endParaRPr>
        </a:p>
      </dgm:t>
    </dgm:pt>
    <dgm:pt modelId="{40978A43-3DD2-4B4F-8145-410844F133CC}" type="parTrans" cxnId="{CF06F1FD-9ACC-45E0-B07C-196FDA106972}">
      <dgm:prSet/>
      <dgm:spPr/>
      <dgm:t>
        <a:bodyPr/>
        <a:lstStyle/>
        <a:p>
          <a:endParaRPr lang="en-US"/>
        </a:p>
      </dgm:t>
    </dgm:pt>
    <dgm:pt modelId="{2D8BFF55-6DE7-47E6-9545-45B47A599B30}" type="sibTrans" cxnId="{CF06F1FD-9ACC-45E0-B07C-196FDA106972}">
      <dgm:prSet/>
      <dgm:spPr/>
      <dgm:t>
        <a:bodyPr/>
        <a:lstStyle/>
        <a:p>
          <a:endParaRPr lang="en-US"/>
        </a:p>
      </dgm:t>
    </dgm:pt>
    <dgm:pt modelId="{DFA5C959-798F-4EBC-B23E-6AB3DC17702E}">
      <dgm:prSet phldrT="[Text]" custT="1"/>
      <dgm:spPr/>
      <dgm:t>
        <a:bodyPr/>
        <a:lstStyle/>
        <a:p>
          <a:r>
            <a:rPr lang="ro-RO" sz="1400" b="1" dirty="0"/>
            <a:t>50 – planuri de restructurare AVIZATE</a:t>
          </a:r>
          <a:endParaRPr lang="en-US" sz="1400" b="1" dirty="0"/>
        </a:p>
      </dgm:t>
    </dgm:pt>
    <dgm:pt modelId="{50AD7800-EF44-4F8C-973D-BC5041002854}" type="parTrans" cxnId="{AB82E0C2-D150-4FB9-A802-A1F12B9ECBC7}">
      <dgm:prSet/>
      <dgm:spPr/>
      <dgm:t>
        <a:bodyPr/>
        <a:lstStyle/>
        <a:p>
          <a:endParaRPr lang="en-US"/>
        </a:p>
      </dgm:t>
    </dgm:pt>
    <dgm:pt modelId="{FDFF26EE-D9B7-4572-A16E-53103A47F57B}" type="sibTrans" cxnId="{AB82E0C2-D150-4FB9-A802-A1F12B9ECBC7}">
      <dgm:prSet/>
      <dgm:spPr/>
      <dgm:t>
        <a:bodyPr/>
        <a:lstStyle/>
        <a:p>
          <a:endParaRPr lang="en-US"/>
        </a:p>
      </dgm:t>
    </dgm:pt>
    <dgm:pt modelId="{EB626CE9-93C2-4FD5-BA92-2FEB973CAEC7}">
      <dgm:prSet phldrT="[Text]" custT="1"/>
      <dgm:spPr/>
      <dgm:t>
        <a:bodyPr/>
        <a:lstStyle/>
        <a:p>
          <a:r>
            <a:rPr lang="ro-RO" sz="1400" b="1" dirty="0"/>
            <a:t>35 – planuri neelaborate/neavizate</a:t>
          </a:r>
          <a:endParaRPr lang="en-US" sz="1400" b="1" dirty="0"/>
        </a:p>
      </dgm:t>
    </dgm:pt>
    <dgm:pt modelId="{B99827F6-8A28-4FF8-B85A-0A69AF12CF98}" type="parTrans" cxnId="{1B9D01EC-5E6A-44FF-A231-2897D09CA6C7}">
      <dgm:prSet/>
      <dgm:spPr/>
      <dgm:t>
        <a:bodyPr/>
        <a:lstStyle/>
        <a:p>
          <a:endParaRPr lang="en-US"/>
        </a:p>
      </dgm:t>
    </dgm:pt>
    <dgm:pt modelId="{605A5C66-B084-442B-A154-23EAE0E0F9A7}" type="sibTrans" cxnId="{1B9D01EC-5E6A-44FF-A231-2897D09CA6C7}">
      <dgm:prSet/>
      <dgm:spPr/>
      <dgm:t>
        <a:bodyPr/>
        <a:lstStyle/>
        <a:p>
          <a:endParaRPr lang="en-US"/>
        </a:p>
      </dgm:t>
    </dgm:pt>
    <dgm:pt modelId="{0F0B7D9F-BB9E-47DC-A58D-CB35FDC39CBA}">
      <dgm:prSet/>
      <dgm:spPr/>
      <dgm:t>
        <a:bodyPr/>
        <a:lstStyle/>
        <a:p>
          <a:r>
            <a:rPr lang="ro-RO" dirty="0"/>
            <a:t>Brăila, Sector 2, Călărași, Cluj, Dâmbovița, Ialomița, Ilfov, Mureș, Neamț, Satu Mare, Suceava, Timiș, Tulcea, Vâlcea</a:t>
          </a:r>
          <a:endParaRPr lang="en-US" dirty="0"/>
        </a:p>
      </dgm:t>
    </dgm:pt>
    <dgm:pt modelId="{774310AF-7C6D-4210-A6F1-B5D34C0FA828}" type="sibTrans" cxnId="{B65FC74A-AA0D-4900-846F-498AB0C7A556}">
      <dgm:prSet/>
      <dgm:spPr/>
      <dgm:t>
        <a:bodyPr/>
        <a:lstStyle/>
        <a:p>
          <a:endParaRPr lang="en-US"/>
        </a:p>
      </dgm:t>
    </dgm:pt>
    <dgm:pt modelId="{C37D1FDB-5AF1-440C-A373-3D3BCECAD274}" type="parTrans" cxnId="{B65FC74A-AA0D-4900-846F-498AB0C7A556}">
      <dgm:prSet/>
      <dgm:spPr/>
      <dgm:t>
        <a:bodyPr/>
        <a:lstStyle/>
        <a:p>
          <a:endParaRPr lang="en-US"/>
        </a:p>
      </dgm:t>
    </dgm:pt>
    <dgm:pt modelId="{785D7071-BE15-426D-A91A-CB89689C728D}" type="pres">
      <dgm:prSet presAssocID="{C9C1F17A-371B-4809-8F0F-108BBFBBEC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06C08594-A002-4F2D-B9DA-9102B841F7FF}" type="pres">
      <dgm:prSet presAssocID="{B36CE36C-9458-4880-B59E-2D6852AE6785}" presName="hierRoot1" presStyleCnt="0">
        <dgm:presLayoutVars>
          <dgm:hierBranch val="init"/>
        </dgm:presLayoutVars>
      </dgm:prSet>
      <dgm:spPr/>
    </dgm:pt>
    <dgm:pt modelId="{01A6C0EF-F155-41C7-8E77-890C1EFC20A8}" type="pres">
      <dgm:prSet presAssocID="{B36CE36C-9458-4880-B59E-2D6852AE6785}" presName="rootComposite1" presStyleCnt="0"/>
      <dgm:spPr/>
    </dgm:pt>
    <dgm:pt modelId="{E12606F3-B193-4DE0-BD2A-CC55CBC9FCAB}" type="pres">
      <dgm:prSet presAssocID="{B36CE36C-9458-4880-B59E-2D6852AE678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DD29F7B6-A31A-435D-8E76-682097F38C7B}" type="pres">
      <dgm:prSet presAssocID="{B36CE36C-9458-4880-B59E-2D6852AE6785}" presName="rootConnector1" presStyleLbl="node1" presStyleIdx="0" presStyleCnt="0"/>
      <dgm:spPr/>
      <dgm:t>
        <a:bodyPr/>
        <a:lstStyle/>
        <a:p>
          <a:endParaRPr lang="ro-RO"/>
        </a:p>
      </dgm:t>
    </dgm:pt>
    <dgm:pt modelId="{CA7F8BE5-BFCA-47F0-89D7-4F6F36B8718A}" type="pres">
      <dgm:prSet presAssocID="{B36CE36C-9458-4880-B59E-2D6852AE6785}" presName="hierChild2" presStyleCnt="0"/>
      <dgm:spPr/>
    </dgm:pt>
    <dgm:pt modelId="{8339BD5A-7400-471A-8ED9-EB7B45434AB1}" type="pres">
      <dgm:prSet presAssocID="{50AD7800-EF44-4F8C-973D-BC5041002854}" presName="Name37" presStyleLbl="parChTrans1D2" presStyleIdx="0" presStyleCnt="2"/>
      <dgm:spPr/>
      <dgm:t>
        <a:bodyPr/>
        <a:lstStyle/>
        <a:p>
          <a:endParaRPr lang="ro-RO"/>
        </a:p>
      </dgm:t>
    </dgm:pt>
    <dgm:pt modelId="{95F8953A-FAC1-427B-B785-55DAED8C0578}" type="pres">
      <dgm:prSet presAssocID="{DFA5C959-798F-4EBC-B23E-6AB3DC17702E}" presName="hierRoot2" presStyleCnt="0">
        <dgm:presLayoutVars>
          <dgm:hierBranch val="init"/>
        </dgm:presLayoutVars>
      </dgm:prSet>
      <dgm:spPr/>
    </dgm:pt>
    <dgm:pt modelId="{0A9A2CB2-6FBE-4CEE-9B46-F38736106A88}" type="pres">
      <dgm:prSet presAssocID="{DFA5C959-798F-4EBC-B23E-6AB3DC17702E}" presName="rootComposite" presStyleCnt="0"/>
      <dgm:spPr/>
    </dgm:pt>
    <dgm:pt modelId="{B47BDA44-9864-4F70-86EF-0694D325F336}" type="pres">
      <dgm:prSet presAssocID="{DFA5C959-798F-4EBC-B23E-6AB3DC17702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F60F1A72-E7B0-4717-B303-A5E8619FCBD4}" type="pres">
      <dgm:prSet presAssocID="{DFA5C959-798F-4EBC-B23E-6AB3DC17702E}" presName="rootConnector" presStyleLbl="node2" presStyleIdx="0" presStyleCnt="2"/>
      <dgm:spPr/>
      <dgm:t>
        <a:bodyPr/>
        <a:lstStyle/>
        <a:p>
          <a:endParaRPr lang="ro-RO"/>
        </a:p>
      </dgm:t>
    </dgm:pt>
    <dgm:pt modelId="{DA6BB144-3EE4-405E-9ADB-B2660E09B520}" type="pres">
      <dgm:prSet presAssocID="{DFA5C959-798F-4EBC-B23E-6AB3DC17702E}" presName="hierChild4" presStyleCnt="0"/>
      <dgm:spPr/>
    </dgm:pt>
    <dgm:pt modelId="{86645166-D9DE-46CA-99CF-2982860E9638}" type="pres">
      <dgm:prSet presAssocID="{DFA5C959-798F-4EBC-B23E-6AB3DC17702E}" presName="hierChild5" presStyleCnt="0"/>
      <dgm:spPr/>
    </dgm:pt>
    <dgm:pt modelId="{58A9A878-6C28-4854-A440-4702F0C8CC0F}" type="pres">
      <dgm:prSet presAssocID="{B99827F6-8A28-4FF8-B85A-0A69AF12CF98}" presName="Name37" presStyleLbl="parChTrans1D2" presStyleIdx="1" presStyleCnt="2"/>
      <dgm:spPr/>
      <dgm:t>
        <a:bodyPr/>
        <a:lstStyle/>
        <a:p>
          <a:endParaRPr lang="ro-RO"/>
        </a:p>
      </dgm:t>
    </dgm:pt>
    <dgm:pt modelId="{C4C83C4A-ACF5-4989-9522-92FCDF9D60F7}" type="pres">
      <dgm:prSet presAssocID="{EB626CE9-93C2-4FD5-BA92-2FEB973CAEC7}" presName="hierRoot2" presStyleCnt="0">
        <dgm:presLayoutVars>
          <dgm:hierBranch val="init"/>
        </dgm:presLayoutVars>
      </dgm:prSet>
      <dgm:spPr/>
    </dgm:pt>
    <dgm:pt modelId="{6907FE48-97FF-4195-8CA0-43FAC9C2C513}" type="pres">
      <dgm:prSet presAssocID="{EB626CE9-93C2-4FD5-BA92-2FEB973CAEC7}" presName="rootComposite" presStyleCnt="0"/>
      <dgm:spPr/>
    </dgm:pt>
    <dgm:pt modelId="{CF0EF235-8D40-41B1-B840-E87403ACD258}" type="pres">
      <dgm:prSet presAssocID="{EB626CE9-93C2-4FD5-BA92-2FEB973CAEC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372E8EA5-2574-4037-B2FD-38033C9071CF}" type="pres">
      <dgm:prSet presAssocID="{EB626CE9-93C2-4FD5-BA92-2FEB973CAEC7}" presName="rootConnector" presStyleLbl="node2" presStyleIdx="1" presStyleCnt="2"/>
      <dgm:spPr/>
      <dgm:t>
        <a:bodyPr/>
        <a:lstStyle/>
        <a:p>
          <a:endParaRPr lang="ro-RO"/>
        </a:p>
      </dgm:t>
    </dgm:pt>
    <dgm:pt modelId="{9AD694D4-E9F3-4F50-AD44-B2C4153BDA17}" type="pres">
      <dgm:prSet presAssocID="{EB626CE9-93C2-4FD5-BA92-2FEB973CAEC7}" presName="hierChild4" presStyleCnt="0"/>
      <dgm:spPr/>
    </dgm:pt>
    <dgm:pt modelId="{46C2063A-E91A-457A-ADE2-44CBC5166B63}" type="pres">
      <dgm:prSet presAssocID="{C37D1FDB-5AF1-440C-A373-3D3BCECAD274}" presName="Name37" presStyleLbl="parChTrans1D3" presStyleIdx="0" presStyleCnt="1"/>
      <dgm:spPr/>
      <dgm:t>
        <a:bodyPr/>
        <a:lstStyle/>
        <a:p>
          <a:endParaRPr lang="ro-RO"/>
        </a:p>
      </dgm:t>
    </dgm:pt>
    <dgm:pt modelId="{E098B410-D96C-4AFD-96AA-2DEF5D46C7E9}" type="pres">
      <dgm:prSet presAssocID="{0F0B7D9F-BB9E-47DC-A58D-CB35FDC39CBA}" presName="hierRoot2" presStyleCnt="0">
        <dgm:presLayoutVars>
          <dgm:hierBranch val="init"/>
        </dgm:presLayoutVars>
      </dgm:prSet>
      <dgm:spPr/>
    </dgm:pt>
    <dgm:pt modelId="{AE36568C-177D-43EB-A054-64E4D0B4EF10}" type="pres">
      <dgm:prSet presAssocID="{0F0B7D9F-BB9E-47DC-A58D-CB35FDC39CBA}" presName="rootComposite" presStyleCnt="0"/>
      <dgm:spPr/>
    </dgm:pt>
    <dgm:pt modelId="{F19B989B-18CA-47CB-A978-A01F4DD9BC5A}" type="pres">
      <dgm:prSet presAssocID="{0F0B7D9F-BB9E-47DC-A58D-CB35FDC39CB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325D224E-396D-4975-B9A3-210F08DF1AE7}" type="pres">
      <dgm:prSet presAssocID="{0F0B7D9F-BB9E-47DC-A58D-CB35FDC39CBA}" presName="rootConnector" presStyleLbl="node3" presStyleIdx="0" presStyleCnt="1"/>
      <dgm:spPr/>
      <dgm:t>
        <a:bodyPr/>
        <a:lstStyle/>
        <a:p>
          <a:endParaRPr lang="ro-RO"/>
        </a:p>
      </dgm:t>
    </dgm:pt>
    <dgm:pt modelId="{5AABB515-1586-4CBF-AFCA-47285B706C14}" type="pres">
      <dgm:prSet presAssocID="{0F0B7D9F-BB9E-47DC-A58D-CB35FDC39CBA}" presName="hierChild4" presStyleCnt="0"/>
      <dgm:spPr/>
    </dgm:pt>
    <dgm:pt modelId="{9A5C3CBC-F593-45E9-8340-9E4D41DC0683}" type="pres">
      <dgm:prSet presAssocID="{0F0B7D9F-BB9E-47DC-A58D-CB35FDC39CBA}" presName="hierChild5" presStyleCnt="0"/>
      <dgm:spPr/>
    </dgm:pt>
    <dgm:pt modelId="{632ED976-A0A3-4B9F-A2A4-B5238E08990D}" type="pres">
      <dgm:prSet presAssocID="{EB626CE9-93C2-4FD5-BA92-2FEB973CAEC7}" presName="hierChild5" presStyleCnt="0"/>
      <dgm:spPr/>
    </dgm:pt>
    <dgm:pt modelId="{2C8E01AE-D1B4-470D-B771-16FF53158463}" type="pres">
      <dgm:prSet presAssocID="{B36CE36C-9458-4880-B59E-2D6852AE6785}" presName="hierChild3" presStyleCnt="0"/>
      <dgm:spPr/>
    </dgm:pt>
  </dgm:ptLst>
  <dgm:cxnLst>
    <dgm:cxn modelId="{F2BA7193-555D-4132-8D85-60CCCC4D5509}" type="presOf" srcId="{DFA5C959-798F-4EBC-B23E-6AB3DC17702E}" destId="{B47BDA44-9864-4F70-86EF-0694D325F336}" srcOrd="0" destOrd="0" presId="urn:microsoft.com/office/officeart/2005/8/layout/orgChart1"/>
    <dgm:cxn modelId="{BB275A15-8654-4A25-B151-806524708FB1}" type="presOf" srcId="{EB626CE9-93C2-4FD5-BA92-2FEB973CAEC7}" destId="{CF0EF235-8D40-41B1-B840-E87403ACD258}" srcOrd="0" destOrd="0" presId="urn:microsoft.com/office/officeart/2005/8/layout/orgChart1"/>
    <dgm:cxn modelId="{B65FC74A-AA0D-4900-846F-498AB0C7A556}" srcId="{EB626CE9-93C2-4FD5-BA92-2FEB973CAEC7}" destId="{0F0B7D9F-BB9E-47DC-A58D-CB35FDC39CBA}" srcOrd="0" destOrd="0" parTransId="{C37D1FDB-5AF1-440C-A373-3D3BCECAD274}" sibTransId="{774310AF-7C6D-4210-A6F1-B5D34C0FA828}"/>
    <dgm:cxn modelId="{D0BCFF4B-B4DA-40B1-A32C-AB53A1E352F3}" type="presOf" srcId="{0F0B7D9F-BB9E-47DC-A58D-CB35FDC39CBA}" destId="{F19B989B-18CA-47CB-A978-A01F4DD9BC5A}" srcOrd="0" destOrd="0" presId="urn:microsoft.com/office/officeart/2005/8/layout/orgChart1"/>
    <dgm:cxn modelId="{C18E0195-80B2-4881-A402-8D82B7BD5C93}" type="presOf" srcId="{50AD7800-EF44-4F8C-973D-BC5041002854}" destId="{8339BD5A-7400-471A-8ED9-EB7B45434AB1}" srcOrd="0" destOrd="0" presId="urn:microsoft.com/office/officeart/2005/8/layout/orgChart1"/>
    <dgm:cxn modelId="{B00D984A-0811-4560-B3CB-56B5DE42E586}" type="presOf" srcId="{C9C1F17A-371B-4809-8F0F-108BBFBBEC94}" destId="{785D7071-BE15-426D-A91A-CB89689C728D}" srcOrd="0" destOrd="0" presId="urn:microsoft.com/office/officeart/2005/8/layout/orgChart1"/>
    <dgm:cxn modelId="{4E649CDB-BF03-49E3-8B0D-2A2EF9A21E7E}" type="presOf" srcId="{C37D1FDB-5AF1-440C-A373-3D3BCECAD274}" destId="{46C2063A-E91A-457A-ADE2-44CBC5166B63}" srcOrd="0" destOrd="0" presId="urn:microsoft.com/office/officeart/2005/8/layout/orgChart1"/>
    <dgm:cxn modelId="{AB82E0C2-D150-4FB9-A802-A1F12B9ECBC7}" srcId="{B36CE36C-9458-4880-B59E-2D6852AE6785}" destId="{DFA5C959-798F-4EBC-B23E-6AB3DC17702E}" srcOrd="0" destOrd="0" parTransId="{50AD7800-EF44-4F8C-973D-BC5041002854}" sibTransId="{FDFF26EE-D9B7-4572-A16E-53103A47F57B}"/>
    <dgm:cxn modelId="{B4895AE7-2F2E-4249-A973-8BC4630F841D}" type="presOf" srcId="{B36CE36C-9458-4880-B59E-2D6852AE6785}" destId="{DD29F7B6-A31A-435D-8E76-682097F38C7B}" srcOrd="1" destOrd="0" presId="urn:microsoft.com/office/officeart/2005/8/layout/orgChart1"/>
    <dgm:cxn modelId="{1B9D01EC-5E6A-44FF-A231-2897D09CA6C7}" srcId="{B36CE36C-9458-4880-B59E-2D6852AE6785}" destId="{EB626CE9-93C2-4FD5-BA92-2FEB973CAEC7}" srcOrd="1" destOrd="0" parTransId="{B99827F6-8A28-4FF8-B85A-0A69AF12CF98}" sibTransId="{605A5C66-B084-442B-A154-23EAE0E0F9A7}"/>
    <dgm:cxn modelId="{BDC8D659-2969-40D9-81A0-5E56601B2BC9}" type="presOf" srcId="{DFA5C959-798F-4EBC-B23E-6AB3DC17702E}" destId="{F60F1A72-E7B0-4717-B303-A5E8619FCBD4}" srcOrd="1" destOrd="0" presId="urn:microsoft.com/office/officeart/2005/8/layout/orgChart1"/>
    <dgm:cxn modelId="{63057080-2BF5-4872-BF5A-F36B4523187B}" type="presOf" srcId="{B36CE36C-9458-4880-B59E-2D6852AE6785}" destId="{E12606F3-B193-4DE0-BD2A-CC55CBC9FCAB}" srcOrd="0" destOrd="0" presId="urn:microsoft.com/office/officeart/2005/8/layout/orgChart1"/>
    <dgm:cxn modelId="{D554494E-59F4-4111-BDE0-528D5B563C3B}" type="presOf" srcId="{EB626CE9-93C2-4FD5-BA92-2FEB973CAEC7}" destId="{372E8EA5-2574-4037-B2FD-38033C9071CF}" srcOrd="1" destOrd="0" presId="urn:microsoft.com/office/officeart/2005/8/layout/orgChart1"/>
    <dgm:cxn modelId="{14EDF85D-19FA-4811-A569-959B976DF834}" type="presOf" srcId="{0F0B7D9F-BB9E-47DC-A58D-CB35FDC39CBA}" destId="{325D224E-396D-4975-B9A3-210F08DF1AE7}" srcOrd="1" destOrd="0" presId="urn:microsoft.com/office/officeart/2005/8/layout/orgChart1"/>
    <dgm:cxn modelId="{CF06F1FD-9ACC-45E0-B07C-196FDA106972}" srcId="{C9C1F17A-371B-4809-8F0F-108BBFBBEC94}" destId="{B36CE36C-9458-4880-B59E-2D6852AE6785}" srcOrd="0" destOrd="0" parTransId="{40978A43-3DD2-4B4F-8145-410844F133CC}" sibTransId="{2D8BFF55-6DE7-47E6-9545-45B47A599B30}"/>
    <dgm:cxn modelId="{D65A2B5D-AC63-47A1-89DE-109E7778AD46}" type="presOf" srcId="{B99827F6-8A28-4FF8-B85A-0A69AF12CF98}" destId="{58A9A878-6C28-4854-A440-4702F0C8CC0F}" srcOrd="0" destOrd="0" presId="urn:microsoft.com/office/officeart/2005/8/layout/orgChart1"/>
    <dgm:cxn modelId="{10EA2A2D-CE2E-4822-9FD4-F4AC0564B96C}" type="presParOf" srcId="{785D7071-BE15-426D-A91A-CB89689C728D}" destId="{06C08594-A002-4F2D-B9DA-9102B841F7FF}" srcOrd="0" destOrd="0" presId="urn:microsoft.com/office/officeart/2005/8/layout/orgChart1"/>
    <dgm:cxn modelId="{88F2DA5D-E7F6-4A69-BE38-B5355790C86D}" type="presParOf" srcId="{06C08594-A002-4F2D-B9DA-9102B841F7FF}" destId="{01A6C0EF-F155-41C7-8E77-890C1EFC20A8}" srcOrd="0" destOrd="0" presId="urn:microsoft.com/office/officeart/2005/8/layout/orgChart1"/>
    <dgm:cxn modelId="{94357104-58C9-4F38-8961-6F3E64C5DA9F}" type="presParOf" srcId="{01A6C0EF-F155-41C7-8E77-890C1EFC20A8}" destId="{E12606F3-B193-4DE0-BD2A-CC55CBC9FCAB}" srcOrd="0" destOrd="0" presId="urn:microsoft.com/office/officeart/2005/8/layout/orgChart1"/>
    <dgm:cxn modelId="{D85E62A7-CB74-4BA5-A2B6-C07D44021F98}" type="presParOf" srcId="{01A6C0EF-F155-41C7-8E77-890C1EFC20A8}" destId="{DD29F7B6-A31A-435D-8E76-682097F38C7B}" srcOrd="1" destOrd="0" presId="urn:microsoft.com/office/officeart/2005/8/layout/orgChart1"/>
    <dgm:cxn modelId="{B0344148-65FC-4A14-A8C4-8A0A9DF7172E}" type="presParOf" srcId="{06C08594-A002-4F2D-B9DA-9102B841F7FF}" destId="{CA7F8BE5-BFCA-47F0-89D7-4F6F36B8718A}" srcOrd="1" destOrd="0" presId="urn:microsoft.com/office/officeart/2005/8/layout/orgChart1"/>
    <dgm:cxn modelId="{5426328E-5EB8-4DBE-A7C1-62677DC20619}" type="presParOf" srcId="{CA7F8BE5-BFCA-47F0-89D7-4F6F36B8718A}" destId="{8339BD5A-7400-471A-8ED9-EB7B45434AB1}" srcOrd="0" destOrd="0" presId="urn:microsoft.com/office/officeart/2005/8/layout/orgChart1"/>
    <dgm:cxn modelId="{56FAC4A2-F005-4DBE-9B6F-721413E9DA00}" type="presParOf" srcId="{CA7F8BE5-BFCA-47F0-89D7-4F6F36B8718A}" destId="{95F8953A-FAC1-427B-B785-55DAED8C0578}" srcOrd="1" destOrd="0" presId="urn:microsoft.com/office/officeart/2005/8/layout/orgChart1"/>
    <dgm:cxn modelId="{FAC30ABC-26B4-4D3D-8B3E-585C88F31FA6}" type="presParOf" srcId="{95F8953A-FAC1-427B-B785-55DAED8C0578}" destId="{0A9A2CB2-6FBE-4CEE-9B46-F38736106A88}" srcOrd="0" destOrd="0" presId="urn:microsoft.com/office/officeart/2005/8/layout/orgChart1"/>
    <dgm:cxn modelId="{0B447A29-09D9-499F-81DE-F44738CDED19}" type="presParOf" srcId="{0A9A2CB2-6FBE-4CEE-9B46-F38736106A88}" destId="{B47BDA44-9864-4F70-86EF-0694D325F336}" srcOrd="0" destOrd="0" presId="urn:microsoft.com/office/officeart/2005/8/layout/orgChart1"/>
    <dgm:cxn modelId="{8799D3EF-7AA3-4B9D-89A3-6BC7A2C07F16}" type="presParOf" srcId="{0A9A2CB2-6FBE-4CEE-9B46-F38736106A88}" destId="{F60F1A72-E7B0-4717-B303-A5E8619FCBD4}" srcOrd="1" destOrd="0" presId="urn:microsoft.com/office/officeart/2005/8/layout/orgChart1"/>
    <dgm:cxn modelId="{06531605-657E-4872-896A-0D8E5DFE5722}" type="presParOf" srcId="{95F8953A-FAC1-427B-B785-55DAED8C0578}" destId="{DA6BB144-3EE4-405E-9ADB-B2660E09B520}" srcOrd="1" destOrd="0" presId="urn:microsoft.com/office/officeart/2005/8/layout/orgChart1"/>
    <dgm:cxn modelId="{A84FDACF-575F-407A-A344-20BA676BCB56}" type="presParOf" srcId="{95F8953A-FAC1-427B-B785-55DAED8C0578}" destId="{86645166-D9DE-46CA-99CF-2982860E9638}" srcOrd="2" destOrd="0" presId="urn:microsoft.com/office/officeart/2005/8/layout/orgChart1"/>
    <dgm:cxn modelId="{36558C97-79EE-4B4D-8232-F561B74A8CB6}" type="presParOf" srcId="{CA7F8BE5-BFCA-47F0-89D7-4F6F36B8718A}" destId="{58A9A878-6C28-4854-A440-4702F0C8CC0F}" srcOrd="2" destOrd="0" presId="urn:microsoft.com/office/officeart/2005/8/layout/orgChart1"/>
    <dgm:cxn modelId="{6056B1D7-30F2-4990-9E0C-BCD05C2BDFE7}" type="presParOf" srcId="{CA7F8BE5-BFCA-47F0-89D7-4F6F36B8718A}" destId="{C4C83C4A-ACF5-4989-9522-92FCDF9D60F7}" srcOrd="3" destOrd="0" presId="urn:microsoft.com/office/officeart/2005/8/layout/orgChart1"/>
    <dgm:cxn modelId="{A9BC96C6-D437-4873-A146-32ED8D43C55D}" type="presParOf" srcId="{C4C83C4A-ACF5-4989-9522-92FCDF9D60F7}" destId="{6907FE48-97FF-4195-8CA0-43FAC9C2C513}" srcOrd="0" destOrd="0" presId="urn:microsoft.com/office/officeart/2005/8/layout/orgChart1"/>
    <dgm:cxn modelId="{9CF37283-69B3-4781-B5A9-B59C7A96799F}" type="presParOf" srcId="{6907FE48-97FF-4195-8CA0-43FAC9C2C513}" destId="{CF0EF235-8D40-41B1-B840-E87403ACD258}" srcOrd="0" destOrd="0" presId="urn:microsoft.com/office/officeart/2005/8/layout/orgChart1"/>
    <dgm:cxn modelId="{635D0E80-27D7-4DD0-BA26-856A2DD24B38}" type="presParOf" srcId="{6907FE48-97FF-4195-8CA0-43FAC9C2C513}" destId="{372E8EA5-2574-4037-B2FD-38033C9071CF}" srcOrd="1" destOrd="0" presId="urn:microsoft.com/office/officeart/2005/8/layout/orgChart1"/>
    <dgm:cxn modelId="{A0DE93C6-581D-4B62-AAC8-958B96FEB87D}" type="presParOf" srcId="{C4C83C4A-ACF5-4989-9522-92FCDF9D60F7}" destId="{9AD694D4-E9F3-4F50-AD44-B2C4153BDA17}" srcOrd="1" destOrd="0" presId="urn:microsoft.com/office/officeart/2005/8/layout/orgChart1"/>
    <dgm:cxn modelId="{0194DEB4-EACE-4F77-89B5-A712BAD159FC}" type="presParOf" srcId="{9AD694D4-E9F3-4F50-AD44-B2C4153BDA17}" destId="{46C2063A-E91A-457A-ADE2-44CBC5166B63}" srcOrd="0" destOrd="0" presId="urn:microsoft.com/office/officeart/2005/8/layout/orgChart1"/>
    <dgm:cxn modelId="{4F64CD54-B134-4FEC-A627-0ADE612EEA52}" type="presParOf" srcId="{9AD694D4-E9F3-4F50-AD44-B2C4153BDA17}" destId="{E098B410-D96C-4AFD-96AA-2DEF5D46C7E9}" srcOrd="1" destOrd="0" presId="urn:microsoft.com/office/officeart/2005/8/layout/orgChart1"/>
    <dgm:cxn modelId="{914AC35A-AFE5-4D7C-8A57-CEF71836D173}" type="presParOf" srcId="{E098B410-D96C-4AFD-96AA-2DEF5D46C7E9}" destId="{AE36568C-177D-43EB-A054-64E4D0B4EF10}" srcOrd="0" destOrd="0" presId="urn:microsoft.com/office/officeart/2005/8/layout/orgChart1"/>
    <dgm:cxn modelId="{3A720539-89C2-4333-9C43-1ABE95774126}" type="presParOf" srcId="{AE36568C-177D-43EB-A054-64E4D0B4EF10}" destId="{F19B989B-18CA-47CB-A978-A01F4DD9BC5A}" srcOrd="0" destOrd="0" presId="urn:microsoft.com/office/officeart/2005/8/layout/orgChart1"/>
    <dgm:cxn modelId="{36C017E5-AD59-43D2-86BA-815A87D38042}" type="presParOf" srcId="{AE36568C-177D-43EB-A054-64E4D0B4EF10}" destId="{325D224E-396D-4975-B9A3-210F08DF1AE7}" srcOrd="1" destOrd="0" presId="urn:microsoft.com/office/officeart/2005/8/layout/orgChart1"/>
    <dgm:cxn modelId="{25C29D9D-486B-4531-9526-D6633DFB66C8}" type="presParOf" srcId="{E098B410-D96C-4AFD-96AA-2DEF5D46C7E9}" destId="{5AABB515-1586-4CBF-AFCA-47285B706C14}" srcOrd="1" destOrd="0" presId="urn:microsoft.com/office/officeart/2005/8/layout/orgChart1"/>
    <dgm:cxn modelId="{7484B85E-AB32-41BE-8007-7E95C4C4DFD5}" type="presParOf" srcId="{E098B410-D96C-4AFD-96AA-2DEF5D46C7E9}" destId="{9A5C3CBC-F593-45E9-8340-9E4D41DC0683}" srcOrd="2" destOrd="0" presId="urn:microsoft.com/office/officeart/2005/8/layout/orgChart1"/>
    <dgm:cxn modelId="{AC4D8304-348D-462A-B57C-F0CE532980C9}" type="presParOf" srcId="{C4C83C4A-ACF5-4989-9522-92FCDF9D60F7}" destId="{632ED976-A0A3-4B9F-A2A4-B5238E08990D}" srcOrd="2" destOrd="0" presId="urn:microsoft.com/office/officeart/2005/8/layout/orgChart1"/>
    <dgm:cxn modelId="{3D714FD3-6346-4852-9683-D49E78A15566}" type="presParOf" srcId="{06C08594-A002-4F2D-B9DA-9102B841F7FF}" destId="{2C8E01AE-D1B4-470D-B771-16FF531584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C1F17A-371B-4809-8F0F-108BBFBBEC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6CE36C-9458-4880-B59E-2D6852AE6785}">
      <dgm:prSet phldrT="[Text]" custT="1"/>
      <dgm:spPr/>
      <dgm:t>
        <a:bodyPr/>
        <a:lstStyle/>
        <a:p>
          <a:r>
            <a:rPr lang="ro-RO" sz="1800" b="1" dirty="0"/>
            <a:t>50 de centre-</a:t>
          </a:r>
        </a:p>
        <a:p>
          <a:r>
            <a:rPr lang="ro-RO" sz="1800" b="1" dirty="0"/>
            <a:t>Planuri avizate</a:t>
          </a:r>
          <a:endParaRPr lang="en-US" sz="1800" b="1" dirty="0"/>
        </a:p>
      </dgm:t>
    </dgm:pt>
    <dgm:pt modelId="{40978A43-3DD2-4B4F-8145-410844F133CC}" type="parTrans" cxnId="{CF06F1FD-9ACC-45E0-B07C-196FDA106972}">
      <dgm:prSet/>
      <dgm:spPr/>
      <dgm:t>
        <a:bodyPr/>
        <a:lstStyle/>
        <a:p>
          <a:endParaRPr lang="en-US"/>
        </a:p>
      </dgm:t>
    </dgm:pt>
    <dgm:pt modelId="{2D8BFF55-6DE7-47E6-9545-45B47A599B30}" type="sibTrans" cxnId="{CF06F1FD-9ACC-45E0-B07C-196FDA106972}">
      <dgm:prSet/>
      <dgm:spPr/>
      <dgm:t>
        <a:bodyPr/>
        <a:lstStyle/>
        <a:p>
          <a:endParaRPr lang="en-US"/>
        </a:p>
      </dgm:t>
    </dgm:pt>
    <dgm:pt modelId="{DFA5C959-798F-4EBC-B23E-6AB3DC17702E}">
      <dgm:prSet phldrT="[Text]" custT="1"/>
      <dgm:spPr/>
      <dgm:t>
        <a:bodyPr/>
        <a:lstStyle/>
        <a:p>
          <a:r>
            <a:rPr lang="ro-RO" sz="2400" b="1" dirty="0">
              <a:solidFill>
                <a:schemeClr val="bg2">
                  <a:lumMod val="75000"/>
                </a:schemeClr>
              </a:solidFill>
            </a:rPr>
            <a:t>POR</a:t>
          </a:r>
          <a:r>
            <a:rPr lang="en-US" sz="2400" b="1" dirty="0">
              <a:solidFill>
                <a:schemeClr val="bg2">
                  <a:lumMod val="75000"/>
                </a:schemeClr>
              </a:solidFill>
            </a:rPr>
            <a:t> (</a:t>
          </a:r>
          <a:r>
            <a:rPr lang="en-US" sz="2400" b="1" dirty="0" err="1">
              <a:solidFill>
                <a:schemeClr val="bg2">
                  <a:lumMod val="75000"/>
                </a:schemeClr>
              </a:solidFill>
            </a:rPr>
            <a:t>infrastructur</a:t>
          </a:r>
          <a:r>
            <a:rPr lang="ro-RO" sz="2400" b="1" dirty="0">
              <a:solidFill>
                <a:schemeClr val="bg2">
                  <a:lumMod val="75000"/>
                </a:schemeClr>
              </a:solidFill>
            </a:rPr>
            <a:t>ă</a:t>
          </a:r>
          <a:r>
            <a:rPr lang="en-US" sz="2400" b="1" dirty="0">
              <a:solidFill>
                <a:schemeClr val="bg2">
                  <a:lumMod val="75000"/>
                </a:schemeClr>
              </a:solidFill>
            </a:rPr>
            <a:t>)</a:t>
          </a:r>
          <a:endParaRPr lang="ro-RO" sz="2400" b="1" dirty="0">
            <a:solidFill>
              <a:schemeClr val="bg2">
                <a:lumMod val="75000"/>
              </a:schemeClr>
            </a:solidFill>
          </a:endParaRPr>
        </a:p>
        <a:p>
          <a:r>
            <a:rPr lang="ro-RO" sz="2400" b="1" dirty="0">
              <a:solidFill>
                <a:schemeClr val="bg2">
                  <a:lumMod val="75000"/>
                </a:schemeClr>
              </a:solidFill>
            </a:rPr>
            <a:t>16 MIL euro</a:t>
          </a:r>
          <a:endParaRPr lang="en-US" sz="2400" b="1" dirty="0">
            <a:solidFill>
              <a:schemeClr val="bg2">
                <a:lumMod val="75000"/>
              </a:schemeClr>
            </a:solidFill>
          </a:endParaRPr>
        </a:p>
      </dgm:t>
    </dgm:pt>
    <dgm:pt modelId="{50AD7800-EF44-4F8C-973D-BC5041002854}" type="parTrans" cxnId="{AB82E0C2-D150-4FB9-A802-A1F12B9ECBC7}">
      <dgm:prSet/>
      <dgm:spPr/>
      <dgm:t>
        <a:bodyPr/>
        <a:lstStyle/>
        <a:p>
          <a:endParaRPr lang="en-US"/>
        </a:p>
      </dgm:t>
    </dgm:pt>
    <dgm:pt modelId="{FDFF26EE-D9B7-4572-A16E-53103A47F57B}" type="sibTrans" cxnId="{AB82E0C2-D150-4FB9-A802-A1F12B9ECBC7}">
      <dgm:prSet/>
      <dgm:spPr/>
      <dgm:t>
        <a:bodyPr/>
        <a:lstStyle/>
        <a:p>
          <a:endParaRPr lang="en-US"/>
        </a:p>
      </dgm:t>
    </dgm:pt>
    <dgm:pt modelId="{EB626CE9-93C2-4FD5-BA92-2FEB973CAEC7}">
      <dgm:prSet phldrT="[Text]" custT="1"/>
      <dgm:spPr/>
      <dgm:t>
        <a:bodyPr/>
        <a:lstStyle/>
        <a:p>
          <a:r>
            <a:rPr lang="ro-RO" sz="2000" b="1" dirty="0">
              <a:solidFill>
                <a:schemeClr val="bg2">
                  <a:lumMod val="75000"/>
                </a:schemeClr>
              </a:solidFill>
            </a:rPr>
            <a:t>POCU</a:t>
          </a:r>
        </a:p>
        <a:p>
          <a:r>
            <a:rPr lang="ro-RO" sz="2000" b="1" dirty="0">
              <a:solidFill>
                <a:schemeClr val="bg2">
                  <a:lumMod val="75000"/>
                </a:schemeClr>
              </a:solidFill>
            </a:rPr>
            <a:t>(servicii)</a:t>
          </a:r>
        </a:p>
        <a:p>
          <a:r>
            <a:rPr lang="ro-RO" sz="2000" b="1" dirty="0">
              <a:solidFill>
                <a:schemeClr val="bg2">
                  <a:lumMod val="75000"/>
                </a:schemeClr>
              </a:solidFill>
            </a:rPr>
            <a:t>65 mil. EURO</a:t>
          </a:r>
          <a:endParaRPr lang="en-US" sz="2000" b="1" dirty="0">
            <a:solidFill>
              <a:schemeClr val="bg2">
                <a:lumMod val="75000"/>
              </a:schemeClr>
            </a:solidFill>
          </a:endParaRPr>
        </a:p>
      </dgm:t>
    </dgm:pt>
    <dgm:pt modelId="{B99827F6-8A28-4FF8-B85A-0A69AF12CF98}" type="parTrans" cxnId="{1B9D01EC-5E6A-44FF-A231-2897D09CA6C7}">
      <dgm:prSet/>
      <dgm:spPr/>
      <dgm:t>
        <a:bodyPr/>
        <a:lstStyle/>
        <a:p>
          <a:endParaRPr lang="en-US"/>
        </a:p>
      </dgm:t>
    </dgm:pt>
    <dgm:pt modelId="{605A5C66-B084-442B-A154-23EAE0E0F9A7}" type="sibTrans" cxnId="{1B9D01EC-5E6A-44FF-A231-2897D09CA6C7}">
      <dgm:prSet/>
      <dgm:spPr/>
      <dgm:t>
        <a:bodyPr/>
        <a:lstStyle/>
        <a:p>
          <a:endParaRPr lang="en-US"/>
        </a:p>
      </dgm:t>
    </dgm:pt>
    <dgm:pt modelId="{523F3B9F-BFB1-4643-8C52-6874CBB7F27C}">
      <dgm:prSet/>
      <dgm:spPr/>
      <dgm:t>
        <a:bodyPr/>
        <a:lstStyle/>
        <a:p>
          <a:r>
            <a:rPr lang="ro-RO" b="1" dirty="0"/>
            <a:t>Vrancea, Vaslui, Bacău, Timiș, Prahova, Tulcea, Argeș</a:t>
          </a:r>
          <a:endParaRPr lang="en-US" b="1" dirty="0"/>
        </a:p>
      </dgm:t>
    </dgm:pt>
    <dgm:pt modelId="{C1B9B8FB-6075-4CAE-B748-1B55D51536B7}" type="parTrans" cxnId="{BD41E148-2302-4DD5-B050-CE0B1382C039}">
      <dgm:prSet/>
      <dgm:spPr/>
      <dgm:t>
        <a:bodyPr/>
        <a:lstStyle/>
        <a:p>
          <a:endParaRPr lang="en-US"/>
        </a:p>
      </dgm:t>
    </dgm:pt>
    <dgm:pt modelId="{61F3D35E-DA24-4602-A8B6-E12005CD112D}" type="sibTrans" cxnId="{BD41E148-2302-4DD5-B050-CE0B1382C039}">
      <dgm:prSet/>
      <dgm:spPr/>
      <dgm:t>
        <a:bodyPr/>
        <a:lstStyle/>
        <a:p>
          <a:endParaRPr lang="en-US"/>
        </a:p>
      </dgm:t>
    </dgm:pt>
    <dgm:pt modelId="{108B6C3E-C274-4C04-8D3F-496280BF1283}">
      <dgm:prSet/>
      <dgm:spPr/>
      <dgm:t>
        <a:bodyPr/>
        <a:lstStyle/>
        <a:p>
          <a:r>
            <a:rPr lang="ro-RO" b="1" dirty="0"/>
            <a:t>Vaslui Bacău, Prahova, Buzău, Constanța, Neamț</a:t>
          </a:r>
          <a:endParaRPr lang="en-US" b="1" dirty="0"/>
        </a:p>
      </dgm:t>
    </dgm:pt>
    <dgm:pt modelId="{7B27E4B4-B838-4A7D-8CFA-D0B91E4D04CA}" type="parTrans" cxnId="{C22C68BD-C019-49F9-9E74-464AAAAB52FA}">
      <dgm:prSet/>
      <dgm:spPr/>
      <dgm:t>
        <a:bodyPr/>
        <a:lstStyle/>
        <a:p>
          <a:endParaRPr lang="en-US"/>
        </a:p>
      </dgm:t>
    </dgm:pt>
    <dgm:pt modelId="{3D11B486-43BD-471A-8778-0F4D17D731A7}" type="sibTrans" cxnId="{C22C68BD-C019-49F9-9E74-464AAAAB52FA}">
      <dgm:prSet/>
      <dgm:spPr/>
      <dgm:t>
        <a:bodyPr/>
        <a:lstStyle/>
        <a:p>
          <a:endParaRPr lang="en-US"/>
        </a:p>
      </dgm:t>
    </dgm:pt>
    <dgm:pt modelId="{858D3E05-21E4-4E94-B914-925961B3B112}">
      <dgm:prSet custT="1"/>
      <dgm:spPr/>
      <dgm:t>
        <a:bodyPr/>
        <a:lstStyle/>
        <a:p>
          <a:r>
            <a:rPr lang="ro-RO" sz="2400" b="1" dirty="0">
              <a:solidFill>
                <a:schemeClr val="accent6">
                  <a:lumMod val="75000"/>
                </a:schemeClr>
              </a:solidFill>
            </a:rPr>
            <a:t>PIN</a:t>
          </a:r>
        </a:p>
        <a:p>
          <a:r>
            <a:rPr lang="ro-RO" sz="2400" b="1" dirty="0">
              <a:solidFill>
                <a:schemeClr val="accent6">
                  <a:lumMod val="75000"/>
                </a:schemeClr>
              </a:solidFill>
            </a:rPr>
            <a:t>22 MIL euro</a:t>
          </a:r>
          <a:endParaRPr lang="en-US" sz="2400" b="1" dirty="0">
            <a:solidFill>
              <a:schemeClr val="accent6">
                <a:lumMod val="75000"/>
              </a:schemeClr>
            </a:solidFill>
          </a:endParaRPr>
        </a:p>
      </dgm:t>
    </dgm:pt>
    <dgm:pt modelId="{92C125F0-4E98-4DF2-9F70-81FB27D616BE}" type="parTrans" cxnId="{6A11B3CF-31AA-40C6-9BAC-46CBEF94CBFD}">
      <dgm:prSet/>
      <dgm:spPr/>
      <dgm:t>
        <a:bodyPr/>
        <a:lstStyle/>
        <a:p>
          <a:endParaRPr lang="en-US"/>
        </a:p>
      </dgm:t>
    </dgm:pt>
    <dgm:pt modelId="{E1416250-D669-4B3C-B99B-8437F6C5A736}" type="sibTrans" cxnId="{6A11B3CF-31AA-40C6-9BAC-46CBEF94CBFD}">
      <dgm:prSet/>
      <dgm:spPr/>
      <dgm:t>
        <a:bodyPr/>
        <a:lstStyle/>
        <a:p>
          <a:endParaRPr lang="en-US"/>
        </a:p>
      </dgm:t>
    </dgm:pt>
    <dgm:pt modelId="{76D0E6C5-C8CA-46D8-BEEF-6A17CC85E47A}">
      <dgm:prSet/>
      <dgm:spPr/>
      <dgm:t>
        <a:bodyPr/>
        <a:lstStyle/>
        <a:p>
          <a:r>
            <a:rPr lang="ro-RO" dirty="0"/>
            <a:t>Vrancea, Vaslui, Bacău, Neamț, Cluj, Iași, Brăila, Constanța, Arad, Buzău, Suceava, Maramureș, Bistrița, Sector 2, Botoșani, Brașov, Giurgiu</a:t>
          </a:r>
          <a:endParaRPr lang="en-US" dirty="0"/>
        </a:p>
      </dgm:t>
    </dgm:pt>
    <dgm:pt modelId="{8819AECC-C04E-4F65-9E06-6372AF321DCA}" type="parTrans" cxnId="{A7F2E33F-1C8C-4018-A980-0F09BC99FE87}">
      <dgm:prSet/>
      <dgm:spPr/>
      <dgm:t>
        <a:bodyPr/>
        <a:lstStyle/>
        <a:p>
          <a:endParaRPr lang="en-US"/>
        </a:p>
      </dgm:t>
    </dgm:pt>
    <dgm:pt modelId="{540F9582-1627-4DCD-88EE-5D7E8AFDB01D}" type="sibTrans" cxnId="{A7F2E33F-1C8C-4018-A980-0F09BC99FE87}">
      <dgm:prSet/>
      <dgm:spPr/>
      <dgm:t>
        <a:bodyPr/>
        <a:lstStyle/>
        <a:p>
          <a:endParaRPr lang="en-US"/>
        </a:p>
      </dgm:t>
    </dgm:pt>
    <dgm:pt modelId="{785D7071-BE15-426D-A91A-CB89689C728D}" type="pres">
      <dgm:prSet presAssocID="{C9C1F17A-371B-4809-8F0F-108BBFBBEC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06C08594-A002-4F2D-B9DA-9102B841F7FF}" type="pres">
      <dgm:prSet presAssocID="{B36CE36C-9458-4880-B59E-2D6852AE6785}" presName="hierRoot1" presStyleCnt="0">
        <dgm:presLayoutVars>
          <dgm:hierBranch val="init"/>
        </dgm:presLayoutVars>
      </dgm:prSet>
      <dgm:spPr/>
    </dgm:pt>
    <dgm:pt modelId="{01A6C0EF-F155-41C7-8E77-890C1EFC20A8}" type="pres">
      <dgm:prSet presAssocID="{B36CE36C-9458-4880-B59E-2D6852AE6785}" presName="rootComposite1" presStyleCnt="0"/>
      <dgm:spPr/>
    </dgm:pt>
    <dgm:pt modelId="{E12606F3-B193-4DE0-BD2A-CC55CBC9FCAB}" type="pres">
      <dgm:prSet presAssocID="{B36CE36C-9458-4880-B59E-2D6852AE678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DD29F7B6-A31A-435D-8E76-682097F38C7B}" type="pres">
      <dgm:prSet presAssocID="{B36CE36C-9458-4880-B59E-2D6852AE6785}" presName="rootConnector1" presStyleLbl="node1" presStyleIdx="0" presStyleCnt="0"/>
      <dgm:spPr/>
      <dgm:t>
        <a:bodyPr/>
        <a:lstStyle/>
        <a:p>
          <a:endParaRPr lang="ro-RO"/>
        </a:p>
      </dgm:t>
    </dgm:pt>
    <dgm:pt modelId="{CA7F8BE5-BFCA-47F0-89D7-4F6F36B8718A}" type="pres">
      <dgm:prSet presAssocID="{B36CE36C-9458-4880-B59E-2D6852AE6785}" presName="hierChild2" presStyleCnt="0"/>
      <dgm:spPr/>
    </dgm:pt>
    <dgm:pt modelId="{8339BD5A-7400-471A-8ED9-EB7B45434AB1}" type="pres">
      <dgm:prSet presAssocID="{50AD7800-EF44-4F8C-973D-BC5041002854}" presName="Name37" presStyleLbl="parChTrans1D2" presStyleIdx="0" presStyleCnt="3"/>
      <dgm:spPr/>
      <dgm:t>
        <a:bodyPr/>
        <a:lstStyle/>
        <a:p>
          <a:endParaRPr lang="ro-RO"/>
        </a:p>
      </dgm:t>
    </dgm:pt>
    <dgm:pt modelId="{95F8953A-FAC1-427B-B785-55DAED8C0578}" type="pres">
      <dgm:prSet presAssocID="{DFA5C959-798F-4EBC-B23E-6AB3DC17702E}" presName="hierRoot2" presStyleCnt="0">
        <dgm:presLayoutVars>
          <dgm:hierBranch val="init"/>
        </dgm:presLayoutVars>
      </dgm:prSet>
      <dgm:spPr/>
    </dgm:pt>
    <dgm:pt modelId="{0A9A2CB2-6FBE-4CEE-9B46-F38736106A88}" type="pres">
      <dgm:prSet presAssocID="{DFA5C959-798F-4EBC-B23E-6AB3DC17702E}" presName="rootComposite" presStyleCnt="0"/>
      <dgm:spPr/>
    </dgm:pt>
    <dgm:pt modelId="{B47BDA44-9864-4F70-86EF-0694D325F336}" type="pres">
      <dgm:prSet presAssocID="{DFA5C959-798F-4EBC-B23E-6AB3DC1770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F60F1A72-E7B0-4717-B303-A5E8619FCBD4}" type="pres">
      <dgm:prSet presAssocID="{DFA5C959-798F-4EBC-B23E-6AB3DC17702E}" presName="rootConnector" presStyleLbl="node2" presStyleIdx="0" presStyleCnt="3"/>
      <dgm:spPr/>
      <dgm:t>
        <a:bodyPr/>
        <a:lstStyle/>
        <a:p>
          <a:endParaRPr lang="ro-RO"/>
        </a:p>
      </dgm:t>
    </dgm:pt>
    <dgm:pt modelId="{DA6BB144-3EE4-405E-9ADB-B2660E09B520}" type="pres">
      <dgm:prSet presAssocID="{DFA5C959-798F-4EBC-B23E-6AB3DC17702E}" presName="hierChild4" presStyleCnt="0"/>
      <dgm:spPr/>
    </dgm:pt>
    <dgm:pt modelId="{DD9A08B7-5E9D-4F29-88D3-96B89B2F8966}" type="pres">
      <dgm:prSet presAssocID="{C1B9B8FB-6075-4CAE-B748-1B55D51536B7}" presName="Name37" presStyleLbl="parChTrans1D3" presStyleIdx="0" presStyleCnt="3"/>
      <dgm:spPr/>
      <dgm:t>
        <a:bodyPr/>
        <a:lstStyle/>
        <a:p>
          <a:endParaRPr lang="ro-RO"/>
        </a:p>
      </dgm:t>
    </dgm:pt>
    <dgm:pt modelId="{342A8AF6-537C-4BBF-B1F8-5FD1D5553772}" type="pres">
      <dgm:prSet presAssocID="{523F3B9F-BFB1-4643-8C52-6874CBB7F27C}" presName="hierRoot2" presStyleCnt="0">
        <dgm:presLayoutVars>
          <dgm:hierBranch val="init"/>
        </dgm:presLayoutVars>
      </dgm:prSet>
      <dgm:spPr/>
    </dgm:pt>
    <dgm:pt modelId="{6A4320D0-10D8-4944-9F14-FAE82572547A}" type="pres">
      <dgm:prSet presAssocID="{523F3B9F-BFB1-4643-8C52-6874CBB7F27C}" presName="rootComposite" presStyleCnt="0"/>
      <dgm:spPr/>
    </dgm:pt>
    <dgm:pt modelId="{C45EA180-A477-4999-8E45-2B21ED9E8B7E}" type="pres">
      <dgm:prSet presAssocID="{523F3B9F-BFB1-4643-8C52-6874CBB7F27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A449D12-4168-418C-8E73-539C9CE18756}" type="pres">
      <dgm:prSet presAssocID="{523F3B9F-BFB1-4643-8C52-6874CBB7F27C}" presName="rootConnector" presStyleLbl="node3" presStyleIdx="0" presStyleCnt="3"/>
      <dgm:spPr/>
      <dgm:t>
        <a:bodyPr/>
        <a:lstStyle/>
        <a:p>
          <a:endParaRPr lang="ro-RO"/>
        </a:p>
      </dgm:t>
    </dgm:pt>
    <dgm:pt modelId="{A05D36EB-3AD1-4B76-BD3E-C42274387AB8}" type="pres">
      <dgm:prSet presAssocID="{523F3B9F-BFB1-4643-8C52-6874CBB7F27C}" presName="hierChild4" presStyleCnt="0"/>
      <dgm:spPr/>
    </dgm:pt>
    <dgm:pt modelId="{053BA991-4174-4896-8E24-FA5078972423}" type="pres">
      <dgm:prSet presAssocID="{523F3B9F-BFB1-4643-8C52-6874CBB7F27C}" presName="hierChild5" presStyleCnt="0"/>
      <dgm:spPr/>
    </dgm:pt>
    <dgm:pt modelId="{86645166-D9DE-46CA-99CF-2982860E9638}" type="pres">
      <dgm:prSet presAssocID="{DFA5C959-798F-4EBC-B23E-6AB3DC17702E}" presName="hierChild5" presStyleCnt="0"/>
      <dgm:spPr/>
    </dgm:pt>
    <dgm:pt modelId="{58A9A878-6C28-4854-A440-4702F0C8CC0F}" type="pres">
      <dgm:prSet presAssocID="{B99827F6-8A28-4FF8-B85A-0A69AF12CF98}" presName="Name37" presStyleLbl="parChTrans1D2" presStyleIdx="1" presStyleCnt="3"/>
      <dgm:spPr/>
      <dgm:t>
        <a:bodyPr/>
        <a:lstStyle/>
        <a:p>
          <a:endParaRPr lang="ro-RO"/>
        </a:p>
      </dgm:t>
    </dgm:pt>
    <dgm:pt modelId="{C4C83C4A-ACF5-4989-9522-92FCDF9D60F7}" type="pres">
      <dgm:prSet presAssocID="{EB626CE9-93C2-4FD5-BA92-2FEB973CAEC7}" presName="hierRoot2" presStyleCnt="0">
        <dgm:presLayoutVars>
          <dgm:hierBranch val="init"/>
        </dgm:presLayoutVars>
      </dgm:prSet>
      <dgm:spPr/>
    </dgm:pt>
    <dgm:pt modelId="{6907FE48-97FF-4195-8CA0-43FAC9C2C513}" type="pres">
      <dgm:prSet presAssocID="{EB626CE9-93C2-4FD5-BA92-2FEB973CAEC7}" presName="rootComposite" presStyleCnt="0"/>
      <dgm:spPr/>
    </dgm:pt>
    <dgm:pt modelId="{CF0EF235-8D40-41B1-B840-E87403ACD258}" type="pres">
      <dgm:prSet presAssocID="{EB626CE9-93C2-4FD5-BA92-2FEB973CAEC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372E8EA5-2574-4037-B2FD-38033C9071CF}" type="pres">
      <dgm:prSet presAssocID="{EB626CE9-93C2-4FD5-BA92-2FEB973CAEC7}" presName="rootConnector" presStyleLbl="node2" presStyleIdx="1" presStyleCnt="3"/>
      <dgm:spPr/>
      <dgm:t>
        <a:bodyPr/>
        <a:lstStyle/>
        <a:p>
          <a:endParaRPr lang="ro-RO"/>
        </a:p>
      </dgm:t>
    </dgm:pt>
    <dgm:pt modelId="{9AD694D4-E9F3-4F50-AD44-B2C4153BDA17}" type="pres">
      <dgm:prSet presAssocID="{EB626CE9-93C2-4FD5-BA92-2FEB973CAEC7}" presName="hierChild4" presStyleCnt="0"/>
      <dgm:spPr/>
    </dgm:pt>
    <dgm:pt modelId="{BA1BA6FC-B5AE-476A-985C-E352120DF8B9}" type="pres">
      <dgm:prSet presAssocID="{7B27E4B4-B838-4A7D-8CFA-D0B91E4D04CA}" presName="Name37" presStyleLbl="parChTrans1D3" presStyleIdx="1" presStyleCnt="3"/>
      <dgm:spPr/>
      <dgm:t>
        <a:bodyPr/>
        <a:lstStyle/>
        <a:p>
          <a:endParaRPr lang="ro-RO"/>
        </a:p>
      </dgm:t>
    </dgm:pt>
    <dgm:pt modelId="{006386C7-8153-4D00-A765-F7B55B885695}" type="pres">
      <dgm:prSet presAssocID="{108B6C3E-C274-4C04-8D3F-496280BF1283}" presName="hierRoot2" presStyleCnt="0">
        <dgm:presLayoutVars>
          <dgm:hierBranch val="init"/>
        </dgm:presLayoutVars>
      </dgm:prSet>
      <dgm:spPr/>
    </dgm:pt>
    <dgm:pt modelId="{073E5FA3-7A2F-48F1-A5C1-F060F35D7974}" type="pres">
      <dgm:prSet presAssocID="{108B6C3E-C274-4C04-8D3F-496280BF1283}" presName="rootComposite" presStyleCnt="0"/>
      <dgm:spPr/>
    </dgm:pt>
    <dgm:pt modelId="{38D90264-D30A-4BC8-8998-C112B384F160}" type="pres">
      <dgm:prSet presAssocID="{108B6C3E-C274-4C04-8D3F-496280BF1283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AA5AF513-4138-4954-A7A6-40975DE8794E}" type="pres">
      <dgm:prSet presAssocID="{108B6C3E-C274-4C04-8D3F-496280BF1283}" presName="rootConnector" presStyleLbl="node3" presStyleIdx="1" presStyleCnt="3"/>
      <dgm:spPr/>
      <dgm:t>
        <a:bodyPr/>
        <a:lstStyle/>
        <a:p>
          <a:endParaRPr lang="ro-RO"/>
        </a:p>
      </dgm:t>
    </dgm:pt>
    <dgm:pt modelId="{8F75ED19-7503-46D4-8BB6-DDB5E4B69662}" type="pres">
      <dgm:prSet presAssocID="{108B6C3E-C274-4C04-8D3F-496280BF1283}" presName="hierChild4" presStyleCnt="0"/>
      <dgm:spPr/>
    </dgm:pt>
    <dgm:pt modelId="{3BF8FE32-0A50-4349-A4CB-0154F40AE834}" type="pres">
      <dgm:prSet presAssocID="{108B6C3E-C274-4C04-8D3F-496280BF1283}" presName="hierChild5" presStyleCnt="0"/>
      <dgm:spPr/>
    </dgm:pt>
    <dgm:pt modelId="{632ED976-A0A3-4B9F-A2A4-B5238E08990D}" type="pres">
      <dgm:prSet presAssocID="{EB626CE9-93C2-4FD5-BA92-2FEB973CAEC7}" presName="hierChild5" presStyleCnt="0"/>
      <dgm:spPr/>
    </dgm:pt>
    <dgm:pt modelId="{D472F9D2-E962-40D6-A58F-62E8D9D74711}" type="pres">
      <dgm:prSet presAssocID="{92C125F0-4E98-4DF2-9F70-81FB27D616BE}" presName="Name37" presStyleLbl="parChTrans1D2" presStyleIdx="2" presStyleCnt="3"/>
      <dgm:spPr/>
      <dgm:t>
        <a:bodyPr/>
        <a:lstStyle/>
        <a:p>
          <a:endParaRPr lang="ro-RO"/>
        </a:p>
      </dgm:t>
    </dgm:pt>
    <dgm:pt modelId="{E1E54080-8CE6-413A-80E3-951E5F4DE663}" type="pres">
      <dgm:prSet presAssocID="{858D3E05-21E4-4E94-B914-925961B3B112}" presName="hierRoot2" presStyleCnt="0">
        <dgm:presLayoutVars>
          <dgm:hierBranch val="init"/>
        </dgm:presLayoutVars>
      </dgm:prSet>
      <dgm:spPr/>
    </dgm:pt>
    <dgm:pt modelId="{BCAE9F40-13AE-4DE8-B05D-DBF1254195C9}" type="pres">
      <dgm:prSet presAssocID="{858D3E05-21E4-4E94-B914-925961B3B112}" presName="rootComposite" presStyleCnt="0"/>
      <dgm:spPr/>
    </dgm:pt>
    <dgm:pt modelId="{FD1BB7AC-5526-448C-BAD0-FB5B40F0ED2C}" type="pres">
      <dgm:prSet presAssocID="{858D3E05-21E4-4E94-B914-925961B3B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71E3025-DCB7-4667-BD9E-561B7689AAAF}" type="pres">
      <dgm:prSet presAssocID="{858D3E05-21E4-4E94-B914-925961B3B112}" presName="rootConnector" presStyleLbl="node2" presStyleIdx="2" presStyleCnt="3"/>
      <dgm:spPr/>
      <dgm:t>
        <a:bodyPr/>
        <a:lstStyle/>
        <a:p>
          <a:endParaRPr lang="ro-RO"/>
        </a:p>
      </dgm:t>
    </dgm:pt>
    <dgm:pt modelId="{FA452BC8-331A-471C-A1A6-088205AC171C}" type="pres">
      <dgm:prSet presAssocID="{858D3E05-21E4-4E94-B914-925961B3B112}" presName="hierChild4" presStyleCnt="0"/>
      <dgm:spPr/>
    </dgm:pt>
    <dgm:pt modelId="{C403629B-CAFE-404D-98D9-F55A53B9D989}" type="pres">
      <dgm:prSet presAssocID="{8819AECC-C04E-4F65-9E06-6372AF321DCA}" presName="Name37" presStyleLbl="parChTrans1D3" presStyleIdx="2" presStyleCnt="3"/>
      <dgm:spPr/>
      <dgm:t>
        <a:bodyPr/>
        <a:lstStyle/>
        <a:p>
          <a:endParaRPr lang="ro-RO"/>
        </a:p>
      </dgm:t>
    </dgm:pt>
    <dgm:pt modelId="{038FA9AB-59EF-497E-9AE5-7A1065765936}" type="pres">
      <dgm:prSet presAssocID="{76D0E6C5-C8CA-46D8-BEEF-6A17CC85E47A}" presName="hierRoot2" presStyleCnt="0">
        <dgm:presLayoutVars>
          <dgm:hierBranch val="init"/>
        </dgm:presLayoutVars>
      </dgm:prSet>
      <dgm:spPr/>
    </dgm:pt>
    <dgm:pt modelId="{C448B0F8-58E3-414D-9E0E-B370E19446F5}" type="pres">
      <dgm:prSet presAssocID="{76D0E6C5-C8CA-46D8-BEEF-6A17CC85E47A}" presName="rootComposite" presStyleCnt="0"/>
      <dgm:spPr/>
    </dgm:pt>
    <dgm:pt modelId="{6D387498-2E18-4DCE-843F-B56A5AE95DB7}" type="pres">
      <dgm:prSet presAssocID="{76D0E6C5-C8CA-46D8-BEEF-6A17CC85E47A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304B5975-04C1-415C-AD10-C19E5F158B90}" type="pres">
      <dgm:prSet presAssocID="{76D0E6C5-C8CA-46D8-BEEF-6A17CC85E47A}" presName="rootConnector" presStyleLbl="node3" presStyleIdx="2" presStyleCnt="3"/>
      <dgm:spPr/>
      <dgm:t>
        <a:bodyPr/>
        <a:lstStyle/>
        <a:p>
          <a:endParaRPr lang="ro-RO"/>
        </a:p>
      </dgm:t>
    </dgm:pt>
    <dgm:pt modelId="{DCC04BA7-6A8B-4396-9C93-0C19C2BCF9B7}" type="pres">
      <dgm:prSet presAssocID="{76D0E6C5-C8CA-46D8-BEEF-6A17CC85E47A}" presName="hierChild4" presStyleCnt="0"/>
      <dgm:spPr/>
    </dgm:pt>
    <dgm:pt modelId="{DF093098-2115-495C-A90A-1A8F8FF84541}" type="pres">
      <dgm:prSet presAssocID="{76D0E6C5-C8CA-46D8-BEEF-6A17CC85E47A}" presName="hierChild5" presStyleCnt="0"/>
      <dgm:spPr/>
    </dgm:pt>
    <dgm:pt modelId="{28237E16-8CEF-4BB7-8CDF-30E33567F581}" type="pres">
      <dgm:prSet presAssocID="{858D3E05-21E4-4E94-B914-925961B3B112}" presName="hierChild5" presStyleCnt="0"/>
      <dgm:spPr/>
    </dgm:pt>
    <dgm:pt modelId="{2C8E01AE-D1B4-470D-B771-16FF53158463}" type="pres">
      <dgm:prSet presAssocID="{B36CE36C-9458-4880-B59E-2D6852AE6785}" presName="hierChild3" presStyleCnt="0"/>
      <dgm:spPr/>
    </dgm:pt>
  </dgm:ptLst>
  <dgm:cxnLst>
    <dgm:cxn modelId="{1B9D01EC-5E6A-44FF-A231-2897D09CA6C7}" srcId="{B36CE36C-9458-4880-B59E-2D6852AE6785}" destId="{EB626CE9-93C2-4FD5-BA92-2FEB973CAEC7}" srcOrd="1" destOrd="0" parTransId="{B99827F6-8A28-4FF8-B85A-0A69AF12CF98}" sibTransId="{605A5C66-B084-442B-A154-23EAE0E0F9A7}"/>
    <dgm:cxn modelId="{CF06F1FD-9ACC-45E0-B07C-196FDA106972}" srcId="{C9C1F17A-371B-4809-8F0F-108BBFBBEC94}" destId="{B36CE36C-9458-4880-B59E-2D6852AE6785}" srcOrd="0" destOrd="0" parTransId="{40978A43-3DD2-4B4F-8145-410844F133CC}" sibTransId="{2D8BFF55-6DE7-47E6-9545-45B47A599B30}"/>
    <dgm:cxn modelId="{6A11B3CF-31AA-40C6-9BAC-46CBEF94CBFD}" srcId="{B36CE36C-9458-4880-B59E-2D6852AE6785}" destId="{858D3E05-21E4-4E94-B914-925961B3B112}" srcOrd="2" destOrd="0" parTransId="{92C125F0-4E98-4DF2-9F70-81FB27D616BE}" sibTransId="{E1416250-D669-4B3C-B99B-8437F6C5A736}"/>
    <dgm:cxn modelId="{EE74B552-266F-44D7-BA6D-AC9E91E608F2}" type="presOf" srcId="{108B6C3E-C274-4C04-8D3F-496280BF1283}" destId="{AA5AF513-4138-4954-A7A6-40975DE8794E}" srcOrd="1" destOrd="0" presId="urn:microsoft.com/office/officeart/2005/8/layout/orgChart1"/>
    <dgm:cxn modelId="{D92BB068-5DA2-4862-9AA2-A35683B460E7}" type="presOf" srcId="{7B27E4B4-B838-4A7D-8CFA-D0B91E4D04CA}" destId="{BA1BA6FC-B5AE-476A-985C-E352120DF8B9}" srcOrd="0" destOrd="0" presId="urn:microsoft.com/office/officeart/2005/8/layout/orgChart1"/>
    <dgm:cxn modelId="{E3621495-DD47-4892-801A-6304AD75F201}" type="presOf" srcId="{C9C1F17A-371B-4809-8F0F-108BBFBBEC94}" destId="{785D7071-BE15-426D-A91A-CB89689C728D}" srcOrd="0" destOrd="0" presId="urn:microsoft.com/office/officeart/2005/8/layout/orgChart1"/>
    <dgm:cxn modelId="{AB82E0C2-D150-4FB9-A802-A1F12B9ECBC7}" srcId="{B36CE36C-9458-4880-B59E-2D6852AE6785}" destId="{DFA5C959-798F-4EBC-B23E-6AB3DC17702E}" srcOrd="0" destOrd="0" parTransId="{50AD7800-EF44-4F8C-973D-BC5041002854}" sibTransId="{FDFF26EE-D9B7-4572-A16E-53103A47F57B}"/>
    <dgm:cxn modelId="{9334ADAF-49FE-4827-B6A5-13C30237D739}" type="presOf" srcId="{76D0E6C5-C8CA-46D8-BEEF-6A17CC85E47A}" destId="{304B5975-04C1-415C-AD10-C19E5F158B90}" srcOrd="1" destOrd="0" presId="urn:microsoft.com/office/officeart/2005/8/layout/orgChart1"/>
    <dgm:cxn modelId="{BD41E148-2302-4DD5-B050-CE0B1382C039}" srcId="{DFA5C959-798F-4EBC-B23E-6AB3DC17702E}" destId="{523F3B9F-BFB1-4643-8C52-6874CBB7F27C}" srcOrd="0" destOrd="0" parTransId="{C1B9B8FB-6075-4CAE-B748-1B55D51536B7}" sibTransId="{61F3D35E-DA24-4602-A8B6-E12005CD112D}"/>
    <dgm:cxn modelId="{E74E807D-A283-4E32-9C42-BE27E3201DCB}" type="presOf" srcId="{B36CE36C-9458-4880-B59E-2D6852AE6785}" destId="{DD29F7B6-A31A-435D-8E76-682097F38C7B}" srcOrd="1" destOrd="0" presId="urn:microsoft.com/office/officeart/2005/8/layout/orgChart1"/>
    <dgm:cxn modelId="{6E1D9FAA-7C1E-43BD-B207-2B65EB3A0EE9}" type="presOf" srcId="{8819AECC-C04E-4F65-9E06-6372AF321DCA}" destId="{C403629B-CAFE-404D-98D9-F55A53B9D989}" srcOrd="0" destOrd="0" presId="urn:microsoft.com/office/officeart/2005/8/layout/orgChart1"/>
    <dgm:cxn modelId="{E1C49863-B13B-43BC-9A45-425414F05D83}" type="presOf" srcId="{523F3B9F-BFB1-4643-8C52-6874CBB7F27C}" destId="{CA449D12-4168-418C-8E73-539C9CE18756}" srcOrd="1" destOrd="0" presId="urn:microsoft.com/office/officeart/2005/8/layout/orgChart1"/>
    <dgm:cxn modelId="{63DC90F4-A76D-4CA6-BD83-7639F97F2C3F}" type="presOf" srcId="{EB626CE9-93C2-4FD5-BA92-2FEB973CAEC7}" destId="{372E8EA5-2574-4037-B2FD-38033C9071CF}" srcOrd="1" destOrd="0" presId="urn:microsoft.com/office/officeart/2005/8/layout/orgChart1"/>
    <dgm:cxn modelId="{EB9A22AD-B3F1-4EEB-A787-D5E2349AB64E}" type="presOf" srcId="{76D0E6C5-C8CA-46D8-BEEF-6A17CC85E47A}" destId="{6D387498-2E18-4DCE-843F-B56A5AE95DB7}" srcOrd="0" destOrd="0" presId="urn:microsoft.com/office/officeart/2005/8/layout/orgChart1"/>
    <dgm:cxn modelId="{0E9936E7-6CC7-4B45-810E-A0EC7BAEBCF2}" type="presOf" srcId="{858D3E05-21E4-4E94-B914-925961B3B112}" destId="{071E3025-DCB7-4667-BD9E-561B7689AAAF}" srcOrd="1" destOrd="0" presId="urn:microsoft.com/office/officeart/2005/8/layout/orgChart1"/>
    <dgm:cxn modelId="{282B3A92-8799-49A6-802F-F3BD5B6B447C}" type="presOf" srcId="{C1B9B8FB-6075-4CAE-B748-1B55D51536B7}" destId="{DD9A08B7-5E9D-4F29-88D3-96B89B2F8966}" srcOrd="0" destOrd="0" presId="urn:microsoft.com/office/officeart/2005/8/layout/orgChart1"/>
    <dgm:cxn modelId="{DA8493D8-33E6-4016-95D9-E685C581A810}" type="presOf" srcId="{108B6C3E-C274-4C04-8D3F-496280BF1283}" destId="{38D90264-D30A-4BC8-8998-C112B384F160}" srcOrd="0" destOrd="0" presId="urn:microsoft.com/office/officeart/2005/8/layout/orgChart1"/>
    <dgm:cxn modelId="{68E6B8BC-B667-4531-8CC6-8C94B37A5210}" type="presOf" srcId="{92C125F0-4E98-4DF2-9F70-81FB27D616BE}" destId="{D472F9D2-E962-40D6-A58F-62E8D9D74711}" srcOrd="0" destOrd="0" presId="urn:microsoft.com/office/officeart/2005/8/layout/orgChart1"/>
    <dgm:cxn modelId="{A7AB265C-281B-4EB4-A5A6-D4D6153C73A7}" type="presOf" srcId="{50AD7800-EF44-4F8C-973D-BC5041002854}" destId="{8339BD5A-7400-471A-8ED9-EB7B45434AB1}" srcOrd="0" destOrd="0" presId="urn:microsoft.com/office/officeart/2005/8/layout/orgChart1"/>
    <dgm:cxn modelId="{2DB3772C-4E51-4E4F-BCA3-38726DDDDCBA}" type="presOf" srcId="{B99827F6-8A28-4FF8-B85A-0A69AF12CF98}" destId="{58A9A878-6C28-4854-A440-4702F0C8CC0F}" srcOrd="0" destOrd="0" presId="urn:microsoft.com/office/officeart/2005/8/layout/orgChart1"/>
    <dgm:cxn modelId="{77E003B0-F25F-49B2-B9E3-9C412C9E87FD}" type="presOf" srcId="{DFA5C959-798F-4EBC-B23E-6AB3DC17702E}" destId="{B47BDA44-9864-4F70-86EF-0694D325F336}" srcOrd="0" destOrd="0" presId="urn:microsoft.com/office/officeart/2005/8/layout/orgChart1"/>
    <dgm:cxn modelId="{67CB7F54-6982-4A73-AD91-43E9D0941C30}" type="presOf" srcId="{EB626CE9-93C2-4FD5-BA92-2FEB973CAEC7}" destId="{CF0EF235-8D40-41B1-B840-E87403ACD258}" srcOrd="0" destOrd="0" presId="urn:microsoft.com/office/officeart/2005/8/layout/orgChart1"/>
    <dgm:cxn modelId="{C22C68BD-C019-49F9-9E74-464AAAAB52FA}" srcId="{EB626CE9-93C2-4FD5-BA92-2FEB973CAEC7}" destId="{108B6C3E-C274-4C04-8D3F-496280BF1283}" srcOrd="0" destOrd="0" parTransId="{7B27E4B4-B838-4A7D-8CFA-D0B91E4D04CA}" sibTransId="{3D11B486-43BD-471A-8778-0F4D17D731A7}"/>
    <dgm:cxn modelId="{9C29B975-5F66-45C6-89CE-92482964C613}" type="presOf" srcId="{523F3B9F-BFB1-4643-8C52-6874CBB7F27C}" destId="{C45EA180-A477-4999-8E45-2B21ED9E8B7E}" srcOrd="0" destOrd="0" presId="urn:microsoft.com/office/officeart/2005/8/layout/orgChart1"/>
    <dgm:cxn modelId="{ACB3DC4D-ADB4-4B32-93E9-0B350CE674FA}" type="presOf" srcId="{DFA5C959-798F-4EBC-B23E-6AB3DC17702E}" destId="{F60F1A72-E7B0-4717-B303-A5E8619FCBD4}" srcOrd="1" destOrd="0" presId="urn:microsoft.com/office/officeart/2005/8/layout/orgChart1"/>
    <dgm:cxn modelId="{4B9BE1FD-EF7C-46AB-A554-5DB5B2CF3779}" type="presOf" srcId="{B36CE36C-9458-4880-B59E-2D6852AE6785}" destId="{E12606F3-B193-4DE0-BD2A-CC55CBC9FCAB}" srcOrd="0" destOrd="0" presId="urn:microsoft.com/office/officeart/2005/8/layout/orgChart1"/>
    <dgm:cxn modelId="{2906217F-91B7-4E22-AFB9-51909D2FF5F1}" type="presOf" srcId="{858D3E05-21E4-4E94-B914-925961B3B112}" destId="{FD1BB7AC-5526-448C-BAD0-FB5B40F0ED2C}" srcOrd="0" destOrd="0" presId="urn:microsoft.com/office/officeart/2005/8/layout/orgChart1"/>
    <dgm:cxn modelId="{A7F2E33F-1C8C-4018-A980-0F09BC99FE87}" srcId="{858D3E05-21E4-4E94-B914-925961B3B112}" destId="{76D0E6C5-C8CA-46D8-BEEF-6A17CC85E47A}" srcOrd="0" destOrd="0" parTransId="{8819AECC-C04E-4F65-9E06-6372AF321DCA}" sibTransId="{540F9582-1627-4DCD-88EE-5D7E8AFDB01D}"/>
    <dgm:cxn modelId="{7B8DAB8B-A5A1-4BFA-BF40-75305E417AAC}" type="presParOf" srcId="{785D7071-BE15-426D-A91A-CB89689C728D}" destId="{06C08594-A002-4F2D-B9DA-9102B841F7FF}" srcOrd="0" destOrd="0" presId="urn:microsoft.com/office/officeart/2005/8/layout/orgChart1"/>
    <dgm:cxn modelId="{5DB9E67E-D794-47D8-BB08-036E9A268BA6}" type="presParOf" srcId="{06C08594-A002-4F2D-B9DA-9102B841F7FF}" destId="{01A6C0EF-F155-41C7-8E77-890C1EFC20A8}" srcOrd="0" destOrd="0" presId="urn:microsoft.com/office/officeart/2005/8/layout/orgChart1"/>
    <dgm:cxn modelId="{3E6D7479-68D4-49A1-B1B8-493B96992270}" type="presParOf" srcId="{01A6C0EF-F155-41C7-8E77-890C1EFC20A8}" destId="{E12606F3-B193-4DE0-BD2A-CC55CBC9FCAB}" srcOrd="0" destOrd="0" presId="urn:microsoft.com/office/officeart/2005/8/layout/orgChart1"/>
    <dgm:cxn modelId="{F18B0A0F-07B6-4CC3-A6A4-4B3934AEBCCD}" type="presParOf" srcId="{01A6C0EF-F155-41C7-8E77-890C1EFC20A8}" destId="{DD29F7B6-A31A-435D-8E76-682097F38C7B}" srcOrd="1" destOrd="0" presId="urn:microsoft.com/office/officeart/2005/8/layout/orgChart1"/>
    <dgm:cxn modelId="{E8C1334B-6E81-42A1-AA67-1EDF0DE1EBFC}" type="presParOf" srcId="{06C08594-A002-4F2D-B9DA-9102B841F7FF}" destId="{CA7F8BE5-BFCA-47F0-89D7-4F6F36B8718A}" srcOrd="1" destOrd="0" presId="urn:microsoft.com/office/officeart/2005/8/layout/orgChart1"/>
    <dgm:cxn modelId="{0A3DEC8C-7B7C-4BF5-9FB7-050659A2B69A}" type="presParOf" srcId="{CA7F8BE5-BFCA-47F0-89D7-4F6F36B8718A}" destId="{8339BD5A-7400-471A-8ED9-EB7B45434AB1}" srcOrd="0" destOrd="0" presId="urn:microsoft.com/office/officeart/2005/8/layout/orgChart1"/>
    <dgm:cxn modelId="{54F41D7A-F9E6-4C2A-8765-7142805014DB}" type="presParOf" srcId="{CA7F8BE5-BFCA-47F0-89D7-4F6F36B8718A}" destId="{95F8953A-FAC1-427B-B785-55DAED8C0578}" srcOrd="1" destOrd="0" presId="urn:microsoft.com/office/officeart/2005/8/layout/orgChart1"/>
    <dgm:cxn modelId="{DE4E563D-C007-4D54-AA9B-8533E1C88613}" type="presParOf" srcId="{95F8953A-FAC1-427B-B785-55DAED8C0578}" destId="{0A9A2CB2-6FBE-4CEE-9B46-F38736106A88}" srcOrd="0" destOrd="0" presId="urn:microsoft.com/office/officeart/2005/8/layout/orgChart1"/>
    <dgm:cxn modelId="{E48CB038-EC98-4BF0-B9C1-170CED00EB43}" type="presParOf" srcId="{0A9A2CB2-6FBE-4CEE-9B46-F38736106A88}" destId="{B47BDA44-9864-4F70-86EF-0694D325F336}" srcOrd="0" destOrd="0" presId="urn:microsoft.com/office/officeart/2005/8/layout/orgChart1"/>
    <dgm:cxn modelId="{90CE5C1F-5EA2-46BA-B90B-1473A623D65A}" type="presParOf" srcId="{0A9A2CB2-6FBE-4CEE-9B46-F38736106A88}" destId="{F60F1A72-E7B0-4717-B303-A5E8619FCBD4}" srcOrd="1" destOrd="0" presId="urn:microsoft.com/office/officeart/2005/8/layout/orgChart1"/>
    <dgm:cxn modelId="{2463558D-BF98-4245-B73D-D6B357B35D64}" type="presParOf" srcId="{95F8953A-FAC1-427B-B785-55DAED8C0578}" destId="{DA6BB144-3EE4-405E-9ADB-B2660E09B520}" srcOrd="1" destOrd="0" presId="urn:microsoft.com/office/officeart/2005/8/layout/orgChart1"/>
    <dgm:cxn modelId="{06C47232-318E-4258-85A4-3E7C0848B9E8}" type="presParOf" srcId="{DA6BB144-3EE4-405E-9ADB-B2660E09B520}" destId="{DD9A08B7-5E9D-4F29-88D3-96B89B2F8966}" srcOrd="0" destOrd="0" presId="urn:microsoft.com/office/officeart/2005/8/layout/orgChart1"/>
    <dgm:cxn modelId="{907ACDA6-88D8-4BCB-947B-B2392BD7738F}" type="presParOf" srcId="{DA6BB144-3EE4-405E-9ADB-B2660E09B520}" destId="{342A8AF6-537C-4BBF-B1F8-5FD1D5553772}" srcOrd="1" destOrd="0" presId="urn:microsoft.com/office/officeart/2005/8/layout/orgChart1"/>
    <dgm:cxn modelId="{1EA83F4C-FAD9-41A3-890B-67881E1C47D7}" type="presParOf" srcId="{342A8AF6-537C-4BBF-B1F8-5FD1D5553772}" destId="{6A4320D0-10D8-4944-9F14-FAE82572547A}" srcOrd="0" destOrd="0" presId="urn:microsoft.com/office/officeart/2005/8/layout/orgChart1"/>
    <dgm:cxn modelId="{B05B9EDF-56A5-4A0A-B4B1-3A1469CD1130}" type="presParOf" srcId="{6A4320D0-10D8-4944-9F14-FAE82572547A}" destId="{C45EA180-A477-4999-8E45-2B21ED9E8B7E}" srcOrd="0" destOrd="0" presId="urn:microsoft.com/office/officeart/2005/8/layout/orgChart1"/>
    <dgm:cxn modelId="{31FFD16D-293E-4A82-8E5B-6E38794932B2}" type="presParOf" srcId="{6A4320D0-10D8-4944-9F14-FAE82572547A}" destId="{CA449D12-4168-418C-8E73-539C9CE18756}" srcOrd="1" destOrd="0" presId="urn:microsoft.com/office/officeart/2005/8/layout/orgChart1"/>
    <dgm:cxn modelId="{93F887C6-DCA7-445A-80A3-34C47835ADC7}" type="presParOf" srcId="{342A8AF6-537C-4BBF-B1F8-5FD1D5553772}" destId="{A05D36EB-3AD1-4B76-BD3E-C42274387AB8}" srcOrd="1" destOrd="0" presId="urn:microsoft.com/office/officeart/2005/8/layout/orgChart1"/>
    <dgm:cxn modelId="{40B48E8D-50B4-47FE-AAD7-D03A15477448}" type="presParOf" srcId="{342A8AF6-537C-4BBF-B1F8-5FD1D5553772}" destId="{053BA991-4174-4896-8E24-FA5078972423}" srcOrd="2" destOrd="0" presId="urn:microsoft.com/office/officeart/2005/8/layout/orgChart1"/>
    <dgm:cxn modelId="{EB36991C-F8A3-4EFD-B611-507031DCB2E9}" type="presParOf" srcId="{95F8953A-FAC1-427B-B785-55DAED8C0578}" destId="{86645166-D9DE-46CA-99CF-2982860E9638}" srcOrd="2" destOrd="0" presId="urn:microsoft.com/office/officeart/2005/8/layout/orgChart1"/>
    <dgm:cxn modelId="{7AB63D29-B520-48BA-A2C1-3DD6794BF37A}" type="presParOf" srcId="{CA7F8BE5-BFCA-47F0-89D7-4F6F36B8718A}" destId="{58A9A878-6C28-4854-A440-4702F0C8CC0F}" srcOrd="2" destOrd="0" presId="urn:microsoft.com/office/officeart/2005/8/layout/orgChart1"/>
    <dgm:cxn modelId="{64568CB9-EC25-4DE9-B3D0-71D44C15968C}" type="presParOf" srcId="{CA7F8BE5-BFCA-47F0-89D7-4F6F36B8718A}" destId="{C4C83C4A-ACF5-4989-9522-92FCDF9D60F7}" srcOrd="3" destOrd="0" presId="urn:microsoft.com/office/officeart/2005/8/layout/orgChart1"/>
    <dgm:cxn modelId="{2381631D-1AF8-4CF1-918D-8D9023F6CDAE}" type="presParOf" srcId="{C4C83C4A-ACF5-4989-9522-92FCDF9D60F7}" destId="{6907FE48-97FF-4195-8CA0-43FAC9C2C513}" srcOrd="0" destOrd="0" presId="urn:microsoft.com/office/officeart/2005/8/layout/orgChart1"/>
    <dgm:cxn modelId="{CAD78758-E458-4C86-BAF2-731305361BA7}" type="presParOf" srcId="{6907FE48-97FF-4195-8CA0-43FAC9C2C513}" destId="{CF0EF235-8D40-41B1-B840-E87403ACD258}" srcOrd="0" destOrd="0" presId="urn:microsoft.com/office/officeart/2005/8/layout/orgChart1"/>
    <dgm:cxn modelId="{B7AC7F98-DDD6-45EA-AEA5-FBD876D0683B}" type="presParOf" srcId="{6907FE48-97FF-4195-8CA0-43FAC9C2C513}" destId="{372E8EA5-2574-4037-B2FD-38033C9071CF}" srcOrd="1" destOrd="0" presId="urn:microsoft.com/office/officeart/2005/8/layout/orgChart1"/>
    <dgm:cxn modelId="{80F4D36F-2013-477A-BCB5-07DE83242C6E}" type="presParOf" srcId="{C4C83C4A-ACF5-4989-9522-92FCDF9D60F7}" destId="{9AD694D4-E9F3-4F50-AD44-B2C4153BDA17}" srcOrd="1" destOrd="0" presId="urn:microsoft.com/office/officeart/2005/8/layout/orgChart1"/>
    <dgm:cxn modelId="{7DE5387A-3A18-4BC8-B8E7-596C6EBF8B1F}" type="presParOf" srcId="{9AD694D4-E9F3-4F50-AD44-B2C4153BDA17}" destId="{BA1BA6FC-B5AE-476A-985C-E352120DF8B9}" srcOrd="0" destOrd="0" presId="urn:microsoft.com/office/officeart/2005/8/layout/orgChart1"/>
    <dgm:cxn modelId="{C4E99D9B-4BD5-45D4-9937-ECB8BA484B9D}" type="presParOf" srcId="{9AD694D4-E9F3-4F50-AD44-B2C4153BDA17}" destId="{006386C7-8153-4D00-A765-F7B55B885695}" srcOrd="1" destOrd="0" presId="urn:microsoft.com/office/officeart/2005/8/layout/orgChart1"/>
    <dgm:cxn modelId="{36C209CF-2937-44D6-B96E-682E6711BD6A}" type="presParOf" srcId="{006386C7-8153-4D00-A765-F7B55B885695}" destId="{073E5FA3-7A2F-48F1-A5C1-F060F35D7974}" srcOrd="0" destOrd="0" presId="urn:microsoft.com/office/officeart/2005/8/layout/orgChart1"/>
    <dgm:cxn modelId="{1B15D88E-1C24-4BB8-B067-AC23D17159DE}" type="presParOf" srcId="{073E5FA3-7A2F-48F1-A5C1-F060F35D7974}" destId="{38D90264-D30A-4BC8-8998-C112B384F160}" srcOrd="0" destOrd="0" presId="urn:microsoft.com/office/officeart/2005/8/layout/orgChart1"/>
    <dgm:cxn modelId="{5D568592-D3AD-43EB-8908-9B9350F30826}" type="presParOf" srcId="{073E5FA3-7A2F-48F1-A5C1-F060F35D7974}" destId="{AA5AF513-4138-4954-A7A6-40975DE8794E}" srcOrd="1" destOrd="0" presId="urn:microsoft.com/office/officeart/2005/8/layout/orgChart1"/>
    <dgm:cxn modelId="{245E7B03-7AF6-4202-85C8-BA6B8FEC18D2}" type="presParOf" srcId="{006386C7-8153-4D00-A765-F7B55B885695}" destId="{8F75ED19-7503-46D4-8BB6-DDB5E4B69662}" srcOrd="1" destOrd="0" presId="urn:microsoft.com/office/officeart/2005/8/layout/orgChart1"/>
    <dgm:cxn modelId="{21925D65-7907-40B6-8C98-BC0C3C5301C8}" type="presParOf" srcId="{006386C7-8153-4D00-A765-F7B55B885695}" destId="{3BF8FE32-0A50-4349-A4CB-0154F40AE834}" srcOrd="2" destOrd="0" presId="urn:microsoft.com/office/officeart/2005/8/layout/orgChart1"/>
    <dgm:cxn modelId="{976B5336-9E56-4F5E-8004-E0CF9B984156}" type="presParOf" srcId="{C4C83C4A-ACF5-4989-9522-92FCDF9D60F7}" destId="{632ED976-A0A3-4B9F-A2A4-B5238E08990D}" srcOrd="2" destOrd="0" presId="urn:microsoft.com/office/officeart/2005/8/layout/orgChart1"/>
    <dgm:cxn modelId="{F5693ED7-F547-4D0B-AC59-CF3DC9BEB544}" type="presParOf" srcId="{CA7F8BE5-BFCA-47F0-89D7-4F6F36B8718A}" destId="{D472F9D2-E962-40D6-A58F-62E8D9D74711}" srcOrd="4" destOrd="0" presId="urn:microsoft.com/office/officeart/2005/8/layout/orgChart1"/>
    <dgm:cxn modelId="{A3A81729-D12A-4A2D-89CF-1732DE7C3878}" type="presParOf" srcId="{CA7F8BE5-BFCA-47F0-89D7-4F6F36B8718A}" destId="{E1E54080-8CE6-413A-80E3-951E5F4DE663}" srcOrd="5" destOrd="0" presId="urn:microsoft.com/office/officeart/2005/8/layout/orgChart1"/>
    <dgm:cxn modelId="{5DCB1B03-0E17-4FCC-A446-A0A61AB566A8}" type="presParOf" srcId="{E1E54080-8CE6-413A-80E3-951E5F4DE663}" destId="{BCAE9F40-13AE-4DE8-B05D-DBF1254195C9}" srcOrd="0" destOrd="0" presId="urn:microsoft.com/office/officeart/2005/8/layout/orgChart1"/>
    <dgm:cxn modelId="{C50C6836-2115-404F-A09D-5DA2B8376D5C}" type="presParOf" srcId="{BCAE9F40-13AE-4DE8-B05D-DBF1254195C9}" destId="{FD1BB7AC-5526-448C-BAD0-FB5B40F0ED2C}" srcOrd="0" destOrd="0" presId="urn:microsoft.com/office/officeart/2005/8/layout/orgChart1"/>
    <dgm:cxn modelId="{51469E6E-1FD4-406A-8BCF-82FB31B6D247}" type="presParOf" srcId="{BCAE9F40-13AE-4DE8-B05D-DBF1254195C9}" destId="{071E3025-DCB7-4667-BD9E-561B7689AAAF}" srcOrd="1" destOrd="0" presId="urn:microsoft.com/office/officeart/2005/8/layout/orgChart1"/>
    <dgm:cxn modelId="{8907239A-0276-46A5-86E1-8F1E458A8CCD}" type="presParOf" srcId="{E1E54080-8CE6-413A-80E3-951E5F4DE663}" destId="{FA452BC8-331A-471C-A1A6-088205AC171C}" srcOrd="1" destOrd="0" presId="urn:microsoft.com/office/officeart/2005/8/layout/orgChart1"/>
    <dgm:cxn modelId="{736F7040-C163-4AA2-98EE-7FB069D9252D}" type="presParOf" srcId="{FA452BC8-331A-471C-A1A6-088205AC171C}" destId="{C403629B-CAFE-404D-98D9-F55A53B9D989}" srcOrd="0" destOrd="0" presId="urn:microsoft.com/office/officeart/2005/8/layout/orgChart1"/>
    <dgm:cxn modelId="{E19773ED-F826-4EC0-9370-2A1E28EB0FCE}" type="presParOf" srcId="{FA452BC8-331A-471C-A1A6-088205AC171C}" destId="{038FA9AB-59EF-497E-9AE5-7A1065765936}" srcOrd="1" destOrd="0" presId="urn:microsoft.com/office/officeart/2005/8/layout/orgChart1"/>
    <dgm:cxn modelId="{2AA4A8B1-D2FB-4073-803E-C92D47FDC853}" type="presParOf" srcId="{038FA9AB-59EF-497E-9AE5-7A1065765936}" destId="{C448B0F8-58E3-414D-9E0E-B370E19446F5}" srcOrd="0" destOrd="0" presId="urn:microsoft.com/office/officeart/2005/8/layout/orgChart1"/>
    <dgm:cxn modelId="{DC35BB36-4326-4B54-B3A2-2DC7164F6BAC}" type="presParOf" srcId="{C448B0F8-58E3-414D-9E0E-B370E19446F5}" destId="{6D387498-2E18-4DCE-843F-B56A5AE95DB7}" srcOrd="0" destOrd="0" presId="urn:microsoft.com/office/officeart/2005/8/layout/orgChart1"/>
    <dgm:cxn modelId="{42333829-60C4-4ED7-8702-1572135E00B5}" type="presParOf" srcId="{C448B0F8-58E3-414D-9E0E-B370E19446F5}" destId="{304B5975-04C1-415C-AD10-C19E5F158B90}" srcOrd="1" destOrd="0" presId="urn:microsoft.com/office/officeart/2005/8/layout/orgChart1"/>
    <dgm:cxn modelId="{313F5DED-C7D7-42E1-B900-51D6705A5BF1}" type="presParOf" srcId="{038FA9AB-59EF-497E-9AE5-7A1065765936}" destId="{DCC04BA7-6A8B-4396-9C93-0C19C2BCF9B7}" srcOrd="1" destOrd="0" presId="urn:microsoft.com/office/officeart/2005/8/layout/orgChart1"/>
    <dgm:cxn modelId="{36144F8B-9070-49B3-AF17-3A84BFB633D9}" type="presParOf" srcId="{038FA9AB-59EF-497E-9AE5-7A1065765936}" destId="{DF093098-2115-495C-A90A-1A8F8FF84541}" srcOrd="2" destOrd="0" presId="urn:microsoft.com/office/officeart/2005/8/layout/orgChart1"/>
    <dgm:cxn modelId="{5E7DC31E-99FF-415B-84D0-E36EC2C3F002}" type="presParOf" srcId="{E1E54080-8CE6-413A-80E3-951E5F4DE663}" destId="{28237E16-8CEF-4BB7-8CDF-30E33567F581}" srcOrd="2" destOrd="0" presId="urn:microsoft.com/office/officeart/2005/8/layout/orgChart1"/>
    <dgm:cxn modelId="{0E2FFB91-DD9B-43E5-B5D3-036950212E07}" type="presParOf" srcId="{06C08594-A002-4F2D-B9DA-9102B841F7FF}" destId="{2C8E01AE-D1B4-470D-B771-16FF531584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BF73B6-CB64-41A3-8E44-BE433465A649}" type="doc">
      <dgm:prSet loTypeId="urn:microsoft.com/office/officeart/2005/8/layout/funnel1" loCatId="relationship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E2BEE6C-7DC7-4159-AE0A-A012F6551D3A}">
      <dgm:prSet phldrT="[Text]"/>
      <dgm:spPr/>
      <dgm:t>
        <a:bodyPr/>
        <a:lstStyle/>
        <a:p>
          <a:r>
            <a:rPr lang="ro-RO" b="1" dirty="0"/>
            <a:t>ANDPDCA</a:t>
          </a:r>
          <a:endParaRPr lang="en-US" b="1" dirty="0"/>
        </a:p>
      </dgm:t>
    </dgm:pt>
    <dgm:pt modelId="{18AD021F-EBE5-4EA5-8EDF-738EAFB42F01}" type="parTrans" cxnId="{AC21C3E1-1332-4E61-8F9E-D49377B8B77E}">
      <dgm:prSet/>
      <dgm:spPr/>
      <dgm:t>
        <a:bodyPr/>
        <a:lstStyle/>
        <a:p>
          <a:endParaRPr lang="en-US"/>
        </a:p>
      </dgm:t>
    </dgm:pt>
    <dgm:pt modelId="{09A3EDFC-85AB-4456-AC6F-2560CFFB5670}" type="sibTrans" cxnId="{AC21C3E1-1332-4E61-8F9E-D49377B8B77E}">
      <dgm:prSet/>
      <dgm:spPr/>
      <dgm:t>
        <a:bodyPr/>
        <a:lstStyle/>
        <a:p>
          <a:endParaRPr lang="en-US"/>
        </a:p>
      </dgm:t>
    </dgm:pt>
    <dgm:pt modelId="{F18D9324-589A-4E25-B425-82B65EAA1A53}">
      <dgm:prSet phldrT="[Text]"/>
      <dgm:spPr/>
      <dgm:t>
        <a:bodyPr/>
        <a:lstStyle/>
        <a:p>
          <a:r>
            <a:rPr lang="ro-RO" b="1" dirty="0"/>
            <a:t>DGASPC</a:t>
          </a:r>
          <a:endParaRPr lang="en-US" b="1" dirty="0"/>
        </a:p>
      </dgm:t>
    </dgm:pt>
    <dgm:pt modelId="{06D81627-5FC5-435A-8531-FB2038831794}" type="parTrans" cxnId="{63573EFF-9551-4DAD-87FA-FCA6837C25DD}">
      <dgm:prSet/>
      <dgm:spPr/>
      <dgm:t>
        <a:bodyPr/>
        <a:lstStyle/>
        <a:p>
          <a:endParaRPr lang="en-US"/>
        </a:p>
      </dgm:t>
    </dgm:pt>
    <dgm:pt modelId="{F385C7EC-8B99-4EFE-8F7C-E6E95607A732}" type="sibTrans" cxnId="{63573EFF-9551-4DAD-87FA-FCA6837C25DD}">
      <dgm:prSet/>
      <dgm:spPr/>
      <dgm:t>
        <a:bodyPr/>
        <a:lstStyle/>
        <a:p>
          <a:endParaRPr lang="en-US"/>
        </a:p>
      </dgm:t>
    </dgm:pt>
    <dgm:pt modelId="{89EB9FCB-92DB-44C6-A6B7-D0F9180736D2}">
      <dgm:prSet phldrT="[Text]"/>
      <dgm:spPr/>
      <dgm:t>
        <a:bodyPr/>
        <a:lstStyle/>
        <a:p>
          <a:r>
            <a:rPr lang="ro-RO" b="1" dirty="0"/>
            <a:t>AUTORITĂȚI LOCALE</a:t>
          </a:r>
          <a:endParaRPr lang="en-US" b="1" dirty="0"/>
        </a:p>
      </dgm:t>
    </dgm:pt>
    <dgm:pt modelId="{E2368797-C2D5-4CA0-A7D7-356908F10E23}" type="parTrans" cxnId="{3F3D57CF-ED4B-46BC-8A08-32B43F7A6CC6}">
      <dgm:prSet/>
      <dgm:spPr/>
      <dgm:t>
        <a:bodyPr/>
        <a:lstStyle/>
        <a:p>
          <a:endParaRPr lang="en-US"/>
        </a:p>
      </dgm:t>
    </dgm:pt>
    <dgm:pt modelId="{0B1EFF6E-DF1E-40A4-8007-BBE48FBE357D}" type="sibTrans" cxnId="{3F3D57CF-ED4B-46BC-8A08-32B43F7A6CC6}">
      <dgm:prSet/>
      <dgm:spPr/>
      <dgm:t>
        <a:bodyPr/>
        <a:lstStyle/>
        <a:p>
          <a:endParaRPr lang="en-US"/>
        </a:p>
      </dgm:t>
    </dgm:pt>
    <dgm:pt modelId="{13563B2F-343D-4B7E-8B78-2379D6326F69}">
      <dgm:prSet phldrT="[Text]" custT="1"/>
      <dgm:spPr/>
      <dgm:t>
        <a:bodyPr/>
        <a:lstStyle/>
        <a:p>
          <a:r>
            <a:rPr lang="ro-RO" sz="4000" b="1" dirty="0"/>
            <a:t>DEZINSTITUȚIONALIZARE</a:t>
          </a:r>
          <a:endParaRPr lang="en-US" sz="4000" b="1" dirty="0"/>
        </a:p>
      </dgm:t>
    </dgm:pt>
    <dgm:pt modelId="{0AC6D351-585C-4B6A-840D-A3C36B4BB870}" type="parTrans" cxnId="{351CA20B-D2B9-49D2-BC5F-48A3F70B65C0}">
      <dgm:prSet/>
      <dgm:spPr/>
      <dgm:t>
        <a:bodyPr/>
        <a:lstStyle/>
        <a:p>
          <a:endParaRPr lang="en-US"/>
        </a:p>
      </dgm:t>
    </dgm:pt>
    <dgm:pt modelId="{CDC24CCD-EB66-4CF5-824B-58B19C5BD93B}" type="sibTrans" cxnId="{351CA20B-D2B9-49D2-BC5F-48A3F70B65C0}">
      <dgm:prSet/>
      <dgm:spPr/>
      <dgm:t>
        <a:bodyPr/>
        <a:lstStyle/>
        <a:p>
          <a:endParaRPr lang="en-US"/>
        </a:p>
      </dgm:t>
    </dgm:pt>
    <dgm:pt modelId="{3095B21A-4B25-4318-945D-C23D952C5126}">
      <dgm:prSet phldrT="[Text]"/>
      <dgm:spPr/>
      <dgm:t>
        <a:bodyPr/>
        <a:lstStyle/>
        <a:p>
          <a:endParaRPr lang="ro-RO"/>
        </a:p>
      </dgm:t>
    </dgm:pt>
    <dgm:pt modelId="{BB060ECB-50C2-4DAA-93F8-4B3D75A85DEE}" type="parTrans" cxnId="{58B00B5F-42A3-4F47-938D-DF5196CD9FFB}">
      <dgm:prSet/>
      <dgm:spPr/>
      <dgm:t>
        <a:bodyPr/>
        <a:lstStyle/>
        <a:p>
          <a:endParaRPr lang="en-US"/>
        </a:p>
      </dgm:t>
    </dgm:pt>
    <dgm:pt modelId="{33D40EC6-5CF7-44CE-9737-ADF2F40169C6}" type="sibTrans" cxnId="{58B00B5F-42A3-4F47-938D-DF5196CD9FFB}">
      <dgm:prSet/>
      <dgm:spPr/>
      <dgm:t>
        <a:bodyPr/>
        <a:lstStyle/>
        <a:p>
          <a:endParaRPr lang="en-US"/>
        </a:p>
      </dgm:t>
    </dgm:pt>
    <dgm:pt modelId="{655D25D3-DE58-4EBA-900F-A489AF9F3FF4}">
      <dgm:prSet phldrT="[Text]"/>
      <dgm:spPr/>
      <dgm:t>
        <a:bodyPr/>
        <a:lstStyle/>
        <a:p>
          <a:endParaRPr lang="ro-RO"/>
        </a:p>
      </dgm:t>
    </dgm:pt>
    <dgm:pt modelId="{5070E78F-AE68-451C-AB9B-3B7B12901040}" type="parTrans" cxnId="{939189BE-9F35-40FB-ADA4-1BA463201E23}">
      <dgm:prSet/>
      <dgm:spPr/>
      <dgm:t>
        <a:bodyPr/>
        <a:lstStyle/>
        <a:p>
          <a:endParaRPr lang="en-US"/>
        </a:p>
      </dgm:t>
    </dgm:pt>
    <dgm:pt modelId="{62CA44E9-CA82-4E0C-9F2D-0786839164EE}" type="sibTrans" cxnId="{939189BE-9F35-40FB-ADA4-1BA463201E23}">
      <dgm:prSet/>
      <dgm:spPr/>
      <dgm:t>
        <a:bodyPr/>
        <a:lstStyle/>
        <a:p>
          <a:endParaRPr lang="en-US"/>
        </a:p>
      </dgm:t>
    </dgm:pt>
    <dgm:pt modelId="{6AFD49DE-E51D-4571-AFF7-21C4FEE57BF4}">
      <dgm:prSet phldrT="[Text]" custT="1"/>
      <dgm:spPr/>
      <dgm:t>
        <a:bodyPr/>
        <a:lstStyle/>
        <a:p>
          <a:endParaRPr lang="en-US" sz="4000" b="1" dirty="0"/>
        </a:p>
      </dgm:t>
    </dgm:pt>
    <dgm:pt modelId="{896FFA83-5CC7-4425-BC86-B8D5E6503259}" type="parTrans" cxnId="{4E0214BE-037B-4C30-BAA1-B1DC35F5EFDA}">
      <dgm:prSet/>
      <dgm:spPr/>
      <dgm:t>
        <a:bodyPr/>
        <a:lstStyle/>
        <a:p>
          <a:endParaRPr lang="en-US"/>
        </a:p>
      </dgm:t>
    </dgm:pt>
    <dgm:pt modelId="{807E137A-94FA-412E-A786-DE02149F9C5D}" type="sibTrans" cxnId="{4E0214BE-037B-4C30-BAA1-B1DC35F5EFDA}">
      <dgm:prSet/>
      <dgm:spPr/>
      <dgm:t>
        <a:bodyPr/>
        <a:lstStyle/>
        <a:p>
          <a:endParaRPr lang="en-US"/>
        </a:p>
      </dgm:t>
    </dgm:pt>
    <dgm:pt modelId="{B6059EFB-123B-4736-94F2-A6E82C400086}" type="pres">
      <dgm:prSet presAssocID="{87BF73B6-CB64-41A3-8E44-BE433465A64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1C4109D3-4611-47D0-ABD6-5262B16B57F1}" type="pres">
      <dgm:prSet presAssocID="{87BF73B6-CB64-41A3-8E44-BE433465A649}" presName="ellipse" presStyleLbl="trBgShp" presStyleIdx="0" presStyleCnt="1" custScaleX="132141" custScaleY="139772" custLinFactNeighborX="155" custLinFactNeighborY="-5898"/>
      <dgm:spPr/>
    </dgm:pt>
    <dgm:pt modelId="{73655CA2-90CA-4F39-8F96-0B3D9028C970}" type="pres">
      <dgm:prSet presAssocID="{87BF73B6-CB64-41A3-8E44-BE433465A649}" presName="arrow1" presStyleLbl="fgShp" presStyleIdx="0" presStyleCnt="1" custLinFactNeighborX="0" custLinFactNeighborY="27120"/>
      <dgm:spPr/>
    </dgm:pt>
    <dgm:pt modelId="{859D7E7E-F8A1-431E-B631-575942015A14}" type="pres">
      <dgm:prSet presAssocID="{87BF73B6-CB64-41A3-8E44-BE433465A649}" presName="rectangle" presStyleLbl="revTx" presStyleIdx="0" presStyleCnt="1" custScaleX="283668" custLinFactNeighborY="1389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F1DB2D1-0C99-461E-A388-29936CE859EA}" type="pres">
      <dgm:prSet presAssocID="{F18D9324-589A-4E25-B425-82B65EAA1A5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D23692E-B549-4952-891C-43816BCB07BD}" type="pres">
      <dgm:prSet presAssocID="{89EB9FCB-92DB-44C6-A6B7-D0F9180736D2}" presName="item2" presStyleLbl="node1" presStyleIdx="1" presStyleCnt="3" custLinFactNeighborX="-2241" custLinFactNeighborY="-1344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A96CDB4-3D95-4E67-96DB-7F6CD8186340}" type="pres">
      <dgm:prSet presAssocID="{13563B2F-343D-4B7E-8B78-2379D6326F6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2F3082D-E89B-4236-8538-1DA9AFAE3E79}" type="pres">
      <dgm:prSet presAssocID="{87BF73B6-CB64-41A3-8E44-BE433465A649}" presName="funnel" presStyleLbl="trAlignAcc1" presStyleIdx="0" presStyleCnt="1" custScaleX="129172" custScaleY="119088" custLinFactNeighborX="0" custLinFactNeighborY="-1011"/>
      <dgm:spPr/>
    </dgm:pt>
  </dgm:ptLst>
  <dgm:cxnLst>
    <dgm:cxn modelId="{4E0214BE-037B-4C30-BAA1-B1DC35F5EFDA}" srcId="{87BF73B6-CB64-41A3-8E44-BE433465A649}" destId="{6AFD49DE-E51D-4571-AFF7-21C4FEE57BF4}" srcOrd="4" destOrd="0" parTransId="{896FFA83-5CC7-4425-BC86-B8D5E6503259}" sibTransId="{807E137A-94FA-412E-A786-DE02149F9C5D}"/>
    <dgm:cxn modelId="{939189BE-9F35-40FB-ADA4-1BA463201E23}" srcId="{87BF73B6-CB64-41A3-8E44-BE433465A649}" destId="{655D25D3-DE58-4EBA-900F-A489AF9F3FF4}" srcOrd="6" destOrd="0" parTransId="{5070E78F-AE68-451C-AB9B-3B7B12901040}" sibTransId="{62CA44E9-CA82-4E0C-9F2D-0786839164EE}"/>
    <dgm:cxn modelId="{AC21C3E1-1332-4E61-8F9E-D49377B8B77E}" srcId="{87BF73B6-CB64-41A3-8E44-BE433465A649}" destId="{DE2BEE6C-7DC7-4159-AE0A-A012F6551D3A}" srcOrd="0" destOrd="0" parTransId="{18AD021F-EBE5-4EA5-8EDF-738EAFB42F01}" sibTransId="{09A3EDFC-85AB-4456-AC6F-2560CFFB5670}"/>
    <dgm:cxn modelId="{2F81595D-0934-4781-9F81-A36F30DBB246}" type="presOf" srcId="{F18D9324-589A-4E25-B425-82B65EAA1A53}" destId="{FD23692E-B549-4952-891C-43816BCB07BD}" srcOrd="0" destOrd="0" presId="urn:microsoft.com/office/officeart/2005/8/layout/funnel1"/>
    <dgm:cxn modelId="{351CA20B-D2B9-49D2-BC5F-48A3F70B65C0}" srcId="{87BF73B6-CB64-41A3-8E44-BE433465A649}" destId="{13563B2F-343D-4B7E-8B78-2379D6326F69}" srcOrd="3" destOrd="0" parTransId="{0AC6D351-585C-4B6A-840D-A3C36B4BB870}" sibTransId="{CDC24CCD-EB66-4CF5-824B-58B19C5BD93B}"/>
    <dgm:cxn modelId="{B212B9F5-E421-4D29-B59E-A4D2F667DA36}" type="presOf" srcId="{89EB9FCB-92DB-44C6-A6B7-D0F9180736D2}" destId="{2F1DB2D1-0C99-461E-A388-29936CE859EA}" srcOrd="0" destOrd="0" presId="urn:microsoft.com/office/officeart/2005/8/layout/funnel1"/>
    <dgm:cxn modelId="{58B00B5F-42A3-4F47-938D-DF5196CD9FFB}" srcId="{87BF73B6-CB64-41A3-8E44-BE433465A649}" destId="{3095B21A-4B25-4318-945D-C23D952C5126}" srcOrd="5" destOrd="0" parTransId="{BB060ECB-50C2-4DAA-93F8-4B3D75A85DEE}" sibTransId="{33D40EC6-5CF7-44CE-9737-ADF2F40169C6}"/>
    <dgm:cxn modelId="{3F3D57CF-ED4B-46BC-8A08-32B43F7A6CC6}" srcId="{87BF73B6-CB64-41A3-8E44-BE433465A649}" destId="{89EB9FCB-92DB-44C6-A6B7-D0F9180736D2}" srcOrd="2" destOrd="0" parTransId="{E2368797-C2D5-4CA0-A7D7-356908F10E23}" sibTransId="{0B1EFF6E-DF1E-40A4-8007-BBE48FBE357D}"/>
    <dgm:cxn modelId="{63573EFF-9551-4DAD-87FA-FCA6837C25DD}" srcId="{87BF73B6-CB64-41A3-8E44-BE433465A649}" destId="{F18D9324-589A-4E25-B425-82B65EAA1A53}" srcOrd="1" destOrd="0" parTransId="{06D81627-5FC5-435A-8531-FB2038831794}" sibTransId="{F385C7EC-8B99-4EFE-8F7C-E6E95607A732}"/>
    <dgm:cxn modelId="{8A030E4E-5260-49BD-B0DA-FF30126C10AA}" type="presOf" srcId="{13563B2F-343D-4B7E-8B78-2379D6326F69}" destId="{859D7E7E-F8A1-431E-B631-575942015A14}" srcOrd="0" destOrd="0" presId="urn:microsoft.com/office/officeart/2005/8/layout/funnel1"/>
    <dgm:cxn modelId="{19A6ECD7-F384-4F81-A0CD-38E0E37FD328}" type="presOf" srcId="{DE2BEE6C-7DC7-4159-AE0A-A012F6551D3A}" destId="{CA96CDB4-3D95-4E67-96DB-7F6CD8186340}" srcOrd="0" destOrd="0" presId="urn:microsoft.com/office/officeart/2005/8/layout/funnel1"/>
    <dgm:cxn modelId="{27B7D2FC-A57D-429D-B50A-31B8CBAFCC24}" type="presOf" srcId="{87BF73B6-CB64-41A3-8E44-BE433465A649}" destId="{B6059EFB-123B-4736-94F2-A6E82C400086}" srcOrd="0" destOrd="0" presId="urn:microsoft.com/office/officeart/2005/8/layout/funnel1"/>
    <dgm:cxn modelId="{725AD11C-6F92-4FFF-9DFE-6829739CB59F}" type="presParOf" srcId="{B6059EFB-123B-4736-94F2-A6E82C400086}" destId="{1C4109D3-4611-47D0-ABD6-5262B16B57F1}" srcOrd="0" destOrd="0" presId="urn:microsoft.com/office/officeart/2005/8/layout/funnel1"/>
    <dgm:cxn modelId="{B2E58FCC-669B-4DA8-BCC5-7ECA75ECB06B}" type="presParOf" srcId="{B6059EFB-123B-4736-94F2-A6E82C400086}" destId="{73655CA2-90CA-4F39-8F96-0B3D9028C970}" srcOrd="1" destOrd="0" presId="urn:microsoft.com/office/officeart/2005/8/layout/funnel1"/>
    <dgm:cxn modelId="{47026660-CFE7-43BE-BCE1-DD28BA419CC3}" type="presParOf" srcId="{B6059EFB-123B-4736-94F2-A6E82C400086}" destId="{859D7E7E-F8A1-431E-B631-575942015A14}" srcOrd="2" destOrd="0" presId="urn:microsoft.com/office/officeart/2005/8/layout/funnel1"/>
    <dgm:cxn modelId="{E4C015C7-39C3-4154-838D-ACA79786B3FD}" type="presParOf" srcId="{B6059EFB-123B-4736-94F2-A6E82C400086}" destId="{2F1DB2D1-0C99-461E-A388-29936CE859EA}" srcOrd="3" destOrd="0" presId="urn:microsoft.com/office/officeart/2005/8/layout/funnel1"/>
    <dgm:cxn modelId="{A160DD35-2704-494F-96A4-8DBC4BCFD1B8}" type="presParOf" srcId="{B6059EFB-123B-4736-94F2-A6E82C400086}" destId="{FD23692E-B549-4952-891C-43816BCB07BD}" srcOrd="4" destOrd="0" presId="urn:microsoft.com/office/officeart/2005/8/layout/funnel1"/>
    <dgm:cxn modelId="{8E03758D-C752-4C83-8C4A-A49A9BDE1839}" type="presParOf" srcId="{B6059EFB-123B-4736-94F2-A6E82C400086}" destId="{CA96CDB4-3D95-4E67-96DB-7F6CD8186340}" srcOrd="5" destOrd="0" presId="urn:microsoft.com/office/officeart/2005/8/layout/funnel1"/>
    <dgm:cxn modelId="{EBD2D449-7D8C-43FC-A6BB-D7517046AD5C}" type="presParOf" srcId="{B6059EFB-123B-4736-94F2-A6E82C400086}" destId="{22F3082D-E89B-4236-8538-1DA9AFAE3E7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BA6FC-B5AE-476A-985C-E352120DF8B9}">
      <dsp:nvSpPr>
        <dsp:cNvPr id="0" name=""/>
        <dsp:cNvSpPr/>
      </dsp:nvSpPr>
      <dsp:spPr>
        <a:xfrm>
          <a:off x="4973816" y="3278280"/>
          <a:ext cx="406345" cy="1246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125"/>
              </a:lnTo>
              <a:lnTo>
                <a:pt x="406345" y="124612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9A878-6C28-4854-A440-4702F0C8CC0F}">
      <dsp:nvSpPr>
        <dsp:cNvPr id="0" name=""/>
        <dsp:cNvSpPr/>
      </dsp:nvSpPr>
      <dsp:spPr>
        <a:xfrm>
          <a:off x="4418477" y="1354912"/>
          <a:ext cx="1638925" cy="56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441"/>
              </a:lnTo>
              <a:lnTo>
                <a:pt x="1638925" y="284441"/>
              </a:lnTo>
              <a:lnTo>
                <a:pt x="1638925" y="56888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A08B7-5E9D-4F29-88D3-96B89B2F8966}">
      <dsp:nvSpPr>
        <dsp:cNvPr id="0" name=""/>
        <dsp:cNvSpPr/>
      </dsp:nvSpPr>
      <dsp:spPr>
        <a:xfrm>
          <a:off x="1695965" y="3278280"/>
          <a:ext cx="406345" cy="1246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125"/>
              </a:lnTo>
              <a:lnTo>
                <a:pt x="406345" y="124612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9BD5A-7400-471A-8ED9-EB7B45434AB1}">
      <dsp:nvSpPr>
        <dsp:cNvPr id="0" name=""/>
        <dsp:cNvSpPr/>
      </dsp:nvSpPr>
      <dsp:spPr>
        <a:xfrm>
          <a:off x="2779552" y="1354912"/>
          <a:ext cx="1638925" cy="568883"/>
        </a:xfrm>
        <a:custGeom>
          <a:avLst/>
          <a:gdLst/>
          <a:ahLst/>
          <a:cxnLst/>
          <a:rect l="0" t="0" r="0" b="0"/>
          <a:pathLst>
            <a:path>
              <a:moveTo>
                <a:pt x="1638925" y="0"/>
              </a:moveTo>
              <a:lnTo>
                <a:pt x="1638925" y="284441"/>
              </a:lnTo>
              <a:lnTo>
                <a:pt x="0" y="284441"/>
              </a:lnTo>
              <a:lnTo>
                <a:pt x="0" y="56888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606F3-B193-4DE0-BD2A-CC55CBC9FCAB}">
      <dsp:nvSpPr>
        <dsp:cNvPr id="0" name=""/>
        <dsp:cNvSpPr/>
      </dsp:nvSpPr>
      <dsp:spPr>
        <a:xfrm>
          <a:off x="3063993" y="428"/>
          <a:ext cx="2708968" cy="1354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b="1" kern="1200" dirty="0">
              <a:solidFill>
                <a:schemeClr val="accent6">
                  <a:lumMod val="75000"/>
                </a:schemeClr>
              </a:solidFill>
            </a:rPr>
            <a:t>17.668 persoane cu dizabilități în instituții</a:t>
          </a:r>
          <a:endParaRPr lang="en-US" sz="3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063993" y="428"/>
        <a:ext cx="2708968" cy="1354484"/>
      </dsp:txXfrm>
    </dsp:sp>
    <dsp:sp modelId="{B47BDA44-9864-4F70-86EF-0694D325F336}">
      <dsp:nvSpPr>
        <dsp:cNvPr id="0" name=""/>
        <dsp:cNvSpPr/>
      </dsp:nvSpPr>
      <dsp:spPr>
        <a:xfrm>
          <a:off x="1425068" y="1923795"/>
          <a:ext cx="2708968" cy="1354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b="1" kern="1200" dirty="0">
              <a:solidFill>
                <a:schemeClr val="accent6">
                  <a:lumMod val="75000"/>
                </a:schemeClr>
              </a:solidFill>
            </a:rPr>
            <a:t>16.685 persoane cu dizabilități </a:t>
          </a:r>
          <a:endParaRPr lang="en-US" sz="3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425068" y="1923795"/>
        <a:ext cx="2708968" cy="1354484"/>
      </dsp:txXfrm>
    </dsp:sp>
    <dsp:sp modelId="{C45EA180-A477-4999-8E45-2B21ED9E8B7E}">
      <dsp:nvSpPr>
        <dsp:cNvPr id="0" name=""/>
        <dsp:cNvSpPr/>
      </dsp:nvSpPr>
      <dsp:spPr>
        <a:xfrm>
          <a:off x="2102310" y="3847163"/>
          <a:ext cx="2708968" cy="1354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b="1" kern="1200" dirty="0">
              <a:solidFill>
                <a:schemeClr val="accent6">
                  <a:lumMod val="75000"/>
                </a:schemeClr>
              </a:solidFill>
            </a:rPr>
            <a:t>298 centre rezidențiale</a:t>
          </a:r>
          <a:endParaRPr lang="en-US" sz="3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102310" y="3847163"/>
        <a:ext cx="2708968" cy="1354484"/>
      </dsp:txXfrm>
    </dsp:sp>
    <dsp:sp modelId="{CF0EF235-8D40-41B1-B840-E87403ACD258}">
      <dsp:nvSpPr>
        <dsp:cNvPr id="0" name=""/>
        <dsp:cNvSpPr/>
      </dsp:nvSpPr>
      <dsp:spPr>
        <a:xfrm>
          <a:off x="4702919" y="1923795"/>
          <a:ext cx="2708968" cy="1354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b="1" kern="1200" dirty="0"/>
            <a:t>983 persoane cu dizabilități</a:t>
          </a:r>
          <a:endParaRPr lang="en-US" sz="3000" b="1" kern="1200" dirty="0"/>
        </a:p>
      </dsp:txBody>
      <dsp:txXfrm>
        <a:off x="4702919" y="1923795"/>
        <a:ext cx="2708968" cy="1354484"/>
      </dsp:txXfrm>
    </dsp:sp>
    <dsp:sp modelId="{38D90264-D30A-4BC8-8998-C112B384F160}">
      <dsp:nvSpPr>
        <dsp:cNvPr id="0" name=""/>
        <dsp:cNvSpPr/>
      </dsp:nvSpPr>
      <dsp:spPr>
        <a:xfrm>
          <a:off x="5380161" y="3847163"/>
          <a:ext cx="2708968" cy="1354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000" b="1" kern="1200" dirty="0"/>
            <a:t>137 locuințe protejate</a:t>
          </a:r>
          <a:endParaRPr lang="en-US" sz="3000" b="1" kern="1200" dirty="0"/>
        </a:p>
      </dsp:txBody>
      <dsp:txXfrm>
        <a:off x="5380161" y="3847163"/>
        <a:ext cx="2708968" cy="1354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EEB30-F24C-4A8E-BF47-E4EC6A0FD5EE}">
      <dsp:nvSpPr>
        <dsp:cNvPr id="0" name=""/>
        <dsp:cNvSpPr/>
      </dsp:nvSpPr>
      <dsp:spPr>
        <a:xfrm>
          <a:off x="2" y="517825"/>
          <a:ext cx="1291444" cy="774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dirty="0"/>
            <a:t>39 centre rezidențiale</a:t>
          </a:r>
          <a:endParaRPr lang="en-US" sz="1700" b="1" kern="1200" dirty="0"/>
        </a:p>
      </dsp:txBody>
      <dsp:txXfrm>
        <a:off x="22697" y="540520"/>
        <a:ext cx="1246054" cy="729476"/>
      </dsp:txXfrm>
    </dsp:sp>
    <dsp:sp modelId="{44067481-A1ED-433B-BD9C-8C0372627596}">
      <dsp:nvSpPr>
        <dsp:cNvPr id="0" name=""/>
        <dsp:cNvSpPr/>
      </dsp:nvSpPr>
      <dsp:spPr>
        <a:xfrm rot="21584567">
          <a:off x="1421668" y="741016"/>
          <a:ext cx="276077" cy="3202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421668" y="805258"/>
        <a:ext cx="193254" cy="192166"/>
      </dsp:txXfrm>
    </dsp:sp>
    <dsp:sp modelId="{85B2E814-15AB-4418-A2CC-E5F127F4F005}">
      <dsp:nvSpPr>
        <dsp:cNvPr id="0" name=""/>
        <dsp:cNvSpPr/>
      </dsp:nvSpPr>
      <dsp:spPr>
        <a:xfrm>
          <a:off x="1812342" y="509689"/>
          <a:ext cx="1291444" cy="774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dirty="0"/>
            <a:t>Peste 100 de persoane </a:t>
          </a:r>
          <a:endParaRPr lang="en-US" sz="1700" kern="1200" dirty="0"/>
        </a:p>
      </dsp:txBody>
      <dsp:txXfrm>
        <a:off x="1835037" y="532384"/>
        <a:ext cx="1246054" cy="729476"/>
      </dsp:txXfrm>
    </dsp:sp>
    <dsp:sp modelId="{447A5CEC-63FD-4F05-B5F3-AE26628A5EA7}">
      <dsp:nvSpPr>
        <dsp:cNvPr id="0" name=""/>
        <dsp:cNvSpPr/>
      </dsp:nvSpPr>
      <dsp:spPr>
        <a:xfrm>
          <a:off x="3232930" y="736983"/>
          <a:ext cx="273786" cy="3202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32930" y="801039"/>
        <a:ext cx="191650" cy="192166"/>
      </dsp:txXfrm>
    </dsp:sp>
    <dsp:sp modelId="{9ECE27F6-F80B-4E1A-A6FB-74A44E77D96F}">
      <dsp:nvSpPr>
        <dsp:cNvPr id="0" name=""/>
        <dsp:cNvSpPr/>
      </dsp:nvSpPr>
      <dsp:spPr>
        <a:xfrm>
          <a:off x="3620364" y="509689"/>
          <a:ext cx="1291444" cy="774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dirty="0"/>
            <a:t>21 Județe</a:t>
          </a:r>
          <a:endParaRPr lang="en-US" sz="1700" kern="1200" dirty="0"/>
        </a:p>
      </dsp:txBody>
      <dsp:txXfrm>
        <a:off x="3643059" y="532384"/>
        <a:ext cx="1246054" cy="729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EEB30-F24C-4A8E-BF47-E4EC6A0FD5EE}">
      <dsp:nvSpPr>
        <dsp:cNvPr id="0" name=""/>
        <dsp:cNvSpPr/>
      </dsp:nvSpPr>
      <dsp:spPr>
        <a:xfrm>
          <a:off x="2" y="484330"/>
          <a:ext cx="1238582" cy="74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/>
            <a:t>7 centre rezidențiale</a:t>
          </a:r>
          <a:endParaRPr lang="en-US" sz="1600" b="1" kern="1200" dirty="0"/>
        </a:p>
      </dsp:txBody>
      <dsp:txXfrm>
        <a:off x="21768" y="506096"/>
        <a:ext cx="1195050" cy="699617"/>
      </dsp:txXfrm>
    </dsp:sp>
    <dsp:sp modelId="{44067481-A1ED-433B-BD9C-8C0372627596}">
      <dsp:nvSpPr>
        <dsp:cNvPr id="0" name=""/>
        <dsp:cNvSpPr/>
      </dsp:nvSpPr>
      <dsp:spPr>
        <a:xfrm rot="21584567">
          <a:off x="1363477" y="698386"/>
          <a:ext cx="264777" cy="30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363477" y="759998"/>
        <a:ext cx="185344" cy="184300"/>
      </dsp:txXfrm>
    </dsp:sp>
    <dsp:sp modelId="{85B2E814-15AB-4418-A2CC-E5F127F4F005}">
      <dsp:nvSpPr>
        <dsp:cNvPr id="0" name=""/>
        <dsp:cNvSpPr/>
      </dsp:nvSpPr>
      <dsp:spPr>
        <a:xfrm>
          <a:off x="1738159" y="476527"/>
          <a:ext cx="1238582" cy="74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/>
            <a:t>Peste 200 de persoane </a:t>
          </a:r>
          <a:endParaRPr lang="en-US" sz="1600" kern="1200" dirty="0"/>
        </a:p>
      </dsp:txBody>
      <dsp:txXfrm>
        <a:off x="1759925" y="498293"/>
        <a:ext cx="1195050" cy="699617"/>
      </dsp:txXfrm>
    </dsp:sp>
    <dsp:sp modelId="{447A5CEC-63FD-4F05-B5F3-AE26628A5EA7}">
      <dsp:nvSpPr>
        <dsp:cNvPr id="0" name=""/>
        <dsp:cNvSpPr/>
      </dsp:nvSpPr>
      <dsp:spPr>
        <a:xfrm>
          <a:off x="3100600" y="694518"/>
          <a:ext cx="262579" cy="30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100600" y="755952"/>
        <a:ext cx="183805" cy="184300"/>
      </dsp:txXfrm>
    </dsp:sp>
    <dsp:sp modelId="{9ECE27F6-F80B-4E1A-A6FB-74A44E77D96F}">
      <dsp:nvSpPr>
        <dsp:cNvPr id="0" name=""/>
        <dsp:cNvSpPr/>
      </dsp:nvSpPr>
      <dsp:spPr>
        <a:xfrm>
          <a:off x="3472175" y="476527"/>
          <a:ext cx="1238582" cy="74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/>
            <a:t>6 Județe</a:t>
          </a:r>
          <a:endParaRPr lang="en-US" sz="1600" kern="1200" dirty="0"/>
        </a:p>
      </dsp:txBody>
      <dsp:txXfrm>
        <a:off x="3493941" y="498293"/>
        <a:ext cx="1195050" cy="699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EEB30-F24C-4A8E-BF47-E4EC6A0FD5EE}">
      <dsp:nvSpPr>
        <dsp:cNvPr id="0" name=""/>
        <dsp:cNvSpPr/>
      </dsp:nvSpPr>
      <dsp:spPr>
        <a:xfrm>
          <a:off x="2" y="255525"/>
          <a:ext cx="1238582" cy="74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CRRN Sasca Mică </a:t>
          </a:r>
          <a:endParaRPr lang="en-US" sz="1800" b="1" kern="1200" dirty="0"/>
        </a:p>
      </dsp:txBody>
      <dsp:txXfrm>
        <a:off x="21768" y="277291"/>
        <a:ext cx="1195050" cy="699617"/>
      </dsp:txXfrm>
    </dsp:sp>
    <dsp:sp modelId="{44067481-A1ED-433B-BD9C-8C0372627596}">
      <dsp:nvSpPr>
        <dsp:cNvPr id="0" name=""/>
        <dsp:cNvSpPr/>
      </dsp:nvSpPr>
      <dsp:spPr>
        <a:xfrm rot="21584567">
          <a:off x="1363477" y="469580"/>
          <a:ext cx="264777" cy="30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363477" y="531192"/>
        <a:ext cx="185344" cy="184300"/>
      </dsp:txXfrm>
    </dsp:sp>
    <dsp:sp modelId="{85B2E814-15AB-4418-A2CC-E5F127F4F005}">
      <dsp:nvSpPr>
        <dsp:cNvPr id="0" name=""/>
        <dsp:cNvSpPr/>
      </dsp:nvSpPr>
      <dsp:spPr>
        <a:xfrm>
          <a:off x="1738160" y="247722"/>
          <a:ext cx="1238582" cy="74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390 de persoane </a:t>
          </a:r>
          <a:endParaRPr lang="en-US" sz="1800" kern="1200" dirty="0"/>
        </a:p>
      </dsp:txBody>
      <dsp:txXfrm>
        <a:off x="1759926" y="269488"/>
        <a:ext cx="1195050" cy="699617"/>
      </dsp:txXfrm>
    </dsp:sp>
    <dsp:sp modelId="{447A5CEC-63FD-4F05-B5F3-AE26628A5EA7}">
      <dsp:nvSpPr>
        <dsp:cNvPr id="0" name=""/>
        <dsp:cNvSpPr/>
      </dsp:nvSpPr>
      <dsp:spPr>
        <a:xfrm>
          <a:off x="3100601" y="465712"/>
          <a:ext cx="262579" cy="30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100601" y="527146"/>
        <a:ext cx="183805" cy="184300"/>
      </dsp:txXfrm>
    </dsp:sp>
    <dsp:sp modelId="{9ECE27F6-F80B-4E1A-A6FB-74A44E77D96F}">
      <dsp:nvSpPr>
        <dsp:cNvPr id="0" name=""/>
        <dsp:cNvSpPr/>
      </dsp:nvSpPr>
      <dsp:spPr>
        <a:xfrm>
          <a:off x="3472176" y="247722"/>
          <a:ext cx="1238582" cy="74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Suceava</a:t>
          </a:r>
          <a:endParaRPr lang="en-US" sz="1800" kern="1200" dirty="0"/>
        </a:p>
      </dsp:txBody>
      <dsp:txXfrm>
        <a:off x="3493942" y="269488"/>
        <a:ext cx="1195050" cy="699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2063A-E91A-457A-ADE2-44CBC5166B63}">
      <dsp:nvSpPr>
        <dsp:cNvPr id="0" name=""/>
        <dsp:cNvSpPr/>
      </dsp:nvSpPr>
      <dsp:spPr>
        <a:xfrm>
          <a:off x="2968940" y="2151114"/>
          <a:ext cx="266562" cy="817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459"/>
              </a:lnTo>
              <a:lnTo>
                <a:pt x="266562" y="81745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9A878-6C28-4854-A440-4702F0C8CC0F}">
      <dsp:nvSpPr>
        <dsp:cNvPr id="0" name=""/>
        <dsp:cNvSpPr/>
      </dsp:nvSpPr>
      <dsp:spPr>
        <a:xfrm>
          <a:off x="2604637" y="889384"/>
          <a:ext cx="1075136" cy="373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93"/>
              </a:lnTo>
              <a:lnTo>
                <a:pt x="1075136" y="186593"/>
              </a:lnTo>
              <a:lnTo>
                <a:pt x="1075136" y="3731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9BD5A-7400-471A-8ED9-EB7B45434AB1}">
      <dsp:nvSpPr>
        <dsp:cNvPr id="0" name=""/>
        <dsp:cNvSpPr/>
      </dsp:nvSpPr>
      <dsp:spPr>
        <a:xfrm>
          <a:off x="1529501" y="889384"/>
          <a:ext cx="1075136" cy="373187"/>
        </a:xfrm>
        <a:custGeom>
          <a:avLst/>
          <a:gdLst/>
          <a:ahLst/>
          <a:cxnLst/>
          <a:rect l="0" t="0" r="0" b="0"/>
          <a:pathLst>
            <a:path>
              <a:moveTo>
                <a:pt x="1075136" y="0"/>
              </a:moveTo>
              <a:lnTo>
                <a:pt x="1075136" y="186593"/>
              </a:lnTo>
              <a:lnTo>
                <a:pt x="0" y="186593"/>
              </a:lnTo>
              <a:lnTo>
                <a:pt x="0" y="3731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606F3-B193-4DE0-BD2A-CC55CBC9FCAB}">
      <dsp:nvSpPr>
        <dsp:cNvPr id="0" name=""/>
        <dsp:cNvSpPr/>
      </dsp:nvSpPr>
      <dsp:spPr>
        <a:xfrm>
          <a:off x="1716095" y="841"/>
          <a:ext cx="1777085" cy="888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>
              <a:solidFill>
                <a:schemeClr val="accent6">
                  <a:lumMod val="75000"/>
                </a:schemeClr>
              </a:solidFill>
            </a:rPr>
            <a:t>85 CENTRE – peste 50 persoane</a:t>
          </a:r>
          <a:endParaRPr lang="en-US" sz="1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16095" y="841"/>
        <a:ext cx="1777085" cy="888542"/>
      </dsp:txXfrm>
    </dsp:sp>
    <dsp:sp modelId="{B47BDA44-9864-4F70-86EF-0694D325F336}">
      <dsp:nvSpPr>
        <dsp:cNvPr id="0" name=""/>
        <dsp:cNvSpPr/>
      </dsp:nvSpPr>
      <dsp:spPr>
        <a:xfrm>
          <a:off x="640958" y="1262572"/>
          <a:ext cx="1777085" cy="888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50 – planuri de restructurare AVIZATE</a:t>
          </a:r>
          <a:endParaRPr lang="en-US" sz="1400" b="1" kern="1200" dirty="0"/>
        </a:p>
      </dsp:txBody>
      <dsp:txXfrm>
        <a:off x="640958" y="1262572"/>
        <a:ext cx="1777085" cy="888542"/>
      </dsp:txXfrm>
    </dsp:sp>
    <dsp:sp modelId="{CF0EF235-8D40-41B1-B840-E87403ACD258}">
      <dsp:nvSpPr>
        <dsp:cNvPr id="0" name=""/>
        <dsp:cNvSpPr/>
      </dsp:nvSpPr>
      <dsp:spPr>
        <a:xfrm>
          <a:off x="2791231" y="1262572"/>
          <a:ext cx="1777085" cy="888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35 – planuri neelaborate/neavizate</a:t>
          </a:r>
          <a:endParaRPr lang="en-US" sz="1400" b="1" kern="1200" dirty="0"/>
        </a:p>
      </dsp:txBody>
      <dsp:txXfrm>
        <a:off x="2791231" y="1262572"/>
        <a:ext cx="1777085" cy="888542"/>
      </dsp:txXfrm>
    </dsp:sp>
    <dsp:sp modelId="{F19B989B-18CA-47CB-A978-A01F4DD9BC5A}">
      <dsp:nvSpPr>
        <dsp:cNvPr id="0" name=""/>
        <dsp:cNvSpPr/>
      </dsp:nvSpPr>
      <dsp:spPr>
        <a:xfrm>
          <a:off x="3235503" y="2524302"/>
          <a:ext cx="1777085" cy="888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/>
            <a:t>Brăila, Sector 2, Călărași, Cluj, Dâmbovița, Ialomița, Ilfov, Mureș, Neamț, Satu Mare, Suceava, Timiș, Tulcea, Vâlcea</a:t>
          </a:r>
          <a:endParaRPr lang="en-US" sz="1200" kern="1200" dirty="0"/>
        </a:p>
      </dsp:txBody>
      <dsp:txXfrm>
        <a:off x="3235503" y="2524302"/>
        <a:ext cx="1777085" cy="8885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3629B-CAFE-404D-98D9-F55A53B9D989}">
      <dsp:nvSpPr>
        <dsp:cNvPr id="0" name=""/>
        <dsp:cNvSpPr/>
      </dsp:nvSpPr>
      <dsp:spPr>
        <a:xfrm>
          <a:off x="6321711" y="2740188"/>
          <a:ext cx="339436" cy="1040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937"/>
              </a:lnTo>
              <a:lnTo>
                <a:pt x="339436" y="104093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2F9D2-E962-40D6-A58F-62E8D9D74711}">
      <dsp:nvSpPr>
        <dsp:cNvPr id="0" name=""/>
        <dsp:cNvSpPr/>
      </dsp:nvSpPr>
      <dsp:spPr>
        <a:xfrm>
          <a:off x="4488756" y="1133524"/>
          <a:ext cx="2738118" cy="47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05"/>
              </a:lnTo>
              <a:lnTo>
                <a:pt x="2738118" y="237605"/>
              </a:lnTo>
              <a:lnTo>
                <a:pt x="2738118" y="4752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BA6FC-B5AE-476A-985C-E352120DF8B9}">
      <dsp:nvSpPr>
        <dsp:cNvPr id="0" name=""/>
        <dsp:cNvSpPr/>
      </dsp:nvSpPr>
      <dsp:spPr>
        <a:xfrm>
          <a:off x="3583592" y="2740188"/>
          <a:ext cx="339436" cy="1040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937"/>
              </a:lnTo>
              <a:lnTo>
                <a:pt x="339436" y="104093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9A878-6C28-4854-A440-4702F0C8CC0F}">
      <dsp:nvSpPr>
        <dsp:cNvPr id="0" name=""/>
        <dsp:cNvSpPr/>
      </dsp:nvSpPr>
      <dsp:spPr>
        <a:xfrm>
          <a:off x="4443036" y="1133524"/>
          <a:ext cx="91440" cy="47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2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A08B7-5E9D-4F29-88D3-96B89B2F8966}">
      <dsp:nvSpPr>
        <dsp:cNvPr id="0" name=""/>
        <dsp:cNvSpPr/>
      </dsp:nvSpPr>
      <dsp:spPr>
        <a:xfrm>
          <a:off x="845474" y="2740188"/>
          <a:ext cx="339436" cy="1040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937"/>
              </a:lnTo>
              <a:lnTo>
                <a:pt x="339436" y="104093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9BD5A-7400-471A-8ED9-EB7B45434AB1}">
      <dsp:nvSpPr>
        <dsp:cNvPr id="0" name=""/>
        <dsp:cNvSpPr/>
      </dsp:nvSpPr>
      <dsp:spPr>
        <a:xfrm>
          <a:off x="1750637" y="1133524"/>
          <a:ext cx="2738118" cy="475210"/>
        </a:xfrm>
        <a:custGeom>
          <a:avLst/>
          <a:gdLst/>
          <a:ahLst/>
          <a:cxnLst/>
          <a:rect l="0" t="0" r="0" b="0"/>
          <a:pathLst>
            <a:path>
              <a:moveTo>
                <a:pt x="2738118" y="0"/>
              </a:moveTo>
              <a:lnTo>
                <a:pt x="2738118" y="237605"/>
              </a:lnTo>
              <a:lnTo>
                <a:pt x="0" y="237605"/>
              </a:lnTo>
              <a:lnTo>
                <a:pt x="0" y="4752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606F3-B193-4DE0-BD2A-CC55CBC9FCAB}">
      <dsp:nvSpPr>
        <dsp:cNvPr id="0" name=""/>
        <dsp:cNvSpPr/>
      </dsp:nvSpPr>
      <dsp:spPr>
        <a:xfrm>
          <a:off x="3357302" y="2070"/>
          <a:ext cx="2262907" cy="1131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50 de centre-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Planuri avizate</a:t>
          </a:r>
          <a:endParaRPr lang="en-US" sz="1800" b="1" kern="1200" dirty="0"/>
        </a:p>
      </dsp:txBody>
      <dsp:txXfrm>
        <a:off x="3357302" y="2070"/>
        <a:ext cx="2262907" cy="1131453"/>
      </dsp:txXfrm>
    </dsp:sp>
    <dsp:sp modelId="{B47BDA44-9864-4F70-86EF-0694D325F336}">
      <dsp:nvSpPr>
        <dsp:cNvPr id="0" name=""/>
        <dsp:cNvSpPr/>
      </dsp:nvSpPr>
      <dsp:spPr>
        <a:xfrm>
          <a:off x="619183" y="1608735"/>
          <a:ext cx="2262907" cy="1131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>
              <a:solidFill>
                <a:schemeClr val="bg2">
                  <a:lumMod val="75000"/>
                </a:schemeClr>
              </a:solidFill>
            </a:rPr>
            <a:t>POR</a:t>
          </a:r>
          <a:r>
            <a:rPr lang="en-US" sz="2400" b="1" kern="1200" dirty="0">
              <a:solidFill>
                <a:schemeClr val="bg2">
                  <a:lumMod val="75000"/>
                </a:schemeClr>
              </a:solidFill>
            </a:rPr>
            <a:t> (</a:t>
          </a:r>
          <a:r>
            <a:rPr lang="en-US" sz="2400" b="1" kern="1200" dirty="0" err="1">
              <a:solidFill>
                <a:schemeClr val="bg2">
                  <a:lumMod val="75000"/>
                </a:schemeClr>
              </a:solidFill>
            </a:rPr>
            <a:t>infrastructur</a:t>
          </a:r>
          <a:r>
            <a:rPr lang="ro-RO" sz="2400" b="1" kern="1200" dirty="0">
              <a:solidFill>
                <a:schemeClr val="bg2">
                  <a:lumMod val="75000"/>
                </a:schemeClr>
              </a:solidFill>
            </a:rPr>
            <a:t>ă</a:t>
          </a:r>
          <a:r>
            <a:rPr lang="en-US" sz="2400" b="1" kern="1200" dirty="0">
              <a:solidFill>
                <a:schemeClr val="bg2">
                  <a:lumMod val="75000"/>
                </a:schemeClr>
              </a:solidFill>
            </a:rPr>
            <a:t>)</a:t>
          </a:r>
          <a:endParaRPr lang="ro-RO" sz="2400" b="1" kern="1200" dirty="0">
            <a:solidFill>
              <a:schemeClr val="bg2">
                <a:lumMod val="75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>
              <a:solidFill>
                <a:schemeClr val="bg2">
                  <a:lumMod val="75000"/>
                </a:schemeClr>
              </a:solidFill>
            </a:rPr>
            <a:t>16 MIL euro</a:t>
          </a:r>
          <a:endParaRPr lang="en-US" sz="24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619183" y="1608735"/>
        <a:ext cx="2262907" cy="1131453"/>
      </dsp:txXfrm>
    </dsp:sp>
    <dsp:sp modelId="{C45EA180-A477-4999-8E45-2B21ED9E8B7E}">
      <dsp:nvSpPr>
        <dsp:cNvPr id="0" name=""/>
        <dsp:cNvSpPr/>
      </dsp:nvSpPr>
      <dsp:spPr>
        <a:xfrm>
          <a:off x="1184910" y="3215399"/>
          <a:ext cx="2262907" cy="1131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Vrancea, Vaslui, Bacău, Timiș, Prahova, Tulcea, Argeș</a:t>
          </a:r>
          <a:endParaRPr lang="en-US" sz="1400" b="1" kern="1200" dirty="0"/>
        </a:p>
      </dsp:txBody>
      <dsp:txXfrm>
        <a:off x="1184910" y="3215399"/>
        <a:ext cx="2262907" cy="1131453"/>
      </dsp:txXfrm>
    </dsp:sp>
    <dsp:sp modelId="{CF0EF235-8D40-41B1-B840-E87403ACD258}">
      <dsp:nvSpPr>
        <dsp:cNvPr id="0" name=""/>
        <dsp:cNvSpPr/>
      </dsp:nvSpPr>
      <dsp:spPr>
        <a:xfrm>
          <a:off x="3357302" y="1608735"/>
          <a:ext cx="2262907" cy="1131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bg2">
                  <a:lumMod val="75000"/>
                </a:schemeClr>
              </a:solidFill>
            </a:rPr>
            <a:t>POCU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bg2">
                  <a:lumMod val="75000"/>
                </a:schemeClr>
              </a:solidFill>
            </a:rPr>
            <a:t>(servicii)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bg2">
                  <a:lumMod val="75000"/>
                </a:schemeClr>
              </a:solidFill>
            </a:rPr>
            <a:t>65 mil. EURO</a:t>
          </a:r>
          <a:endParaRPr lang="en-US" sz="20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357302" y="1608735"/>
        <a:ext cx="2262907" cy="1131453"/>
      </dsp:txXfrm>
    </dsp:sp>
    <dsp:sp modelId="{38D90264-D30A-4BC8-8998-C112B384F160}">
      <dsp:nvSpPr>
        <dsp:cNvPr id="0" name=""/>
        <dsp:cNvSpPr/>
      </dsp:nvSpPr>
      <dsp:spPr>
        <a:xfrm>
          <a:off x="3923029" y="3215399"/>
          <a:ext cx="2262907" cy="1131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/>
            <a:t>Vaslui Bacău, Prahova, Buzău, Constanța, Neamț</a:t>
          </a:r>
          <a:endParaRPr lang="en-US" sz="1400" b="1" kern="1200" dirty="0"/>
        </a:p>
      </dsp:txBody>
      <dsp:txXfrm>
        <a:off x="3923029" y="3215399"/>
        <a:ext cx="2262907" cy="1131453"/>
      </dsp:txXfrm>
    </dsp:sp>
    <dsp:sp modelId="{FD1BB7AC-5526-448C-BAD0-FB5B40F0ED2C}">
      <dsp:nvSpPr>
        <dsp:cNvPr id="0" name=""/>
        <dsp:cNvSpPr/>
      </dsp:nvSpPr>
      <dsp:spPr>
        <a:xfrm>
          <a:off x="6095420" y="1608735"/>
          <a:ext cx="2262907" cy="1131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>
              <a:solidFill>
                <a:schemeClr val="accent6">
                  <a:lumMod val="75000"/>
                </a:schemeClr>
              </a:solidFill>
            </a:rPr>
            <a:t>PIN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>
              <a:solidFill>
                <a:schemeClr val="accent6">
                  <a:lumMod val="75000"/>
                </a:schemeClr>
              </a:solidFill>
            </a:rPr>
            <a:t>22 MIL euro</a:t>
          </a:r>
          <a:endParaRPr lang="en-US" sz="2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095420" y="1608735"/>
        <a:ext cx="2262907" cy="1131453"/>
      </dsp:txXfrm>
    </dsp:sp>
    <dsp:sp modelId="{6D387498-2E18-4DCE-843F-B56A5AE95DB7}">
      <dsp:nvSpPr>
        <dsp:cNvPr id="0" name=""/>
        <dsp:cNvSpPr/>
      </dsp:nvSpPr>
      <dsp:spPr>
        <a:xfrm>
          <a:off x="6661147" y="3215399"/>
          <a:ext cx="2262907" cy="1131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/>
            <a:t>Vrancea, Vaslui, Bacău, Neamț, Cluj, Iași, Brăila, Constanța, Arad, Buzău, Suceava, Maramureș, Bistrița, Sector 2, Botoșani, Brașov, Giurgiu</a:t>
          </a:r>
          <a:endParaRPr lang="en-US" sz="1400" kern="1200" dirty="0"/>
        </a:p>
      </dsp:txBody>
      <dsp:txXfrm>
        <a:off x="6661147" y="3215399"/>
        <a:ext cx="2262907" cy="11314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109D3-4611-47D0-ABD6-5262B16B57F1}">
      <dsp:nvSpPr>
        <dsp:cNvPr id="0" name=""/>
        <dsp:cNvSpPr/>
      </dsp:nvSpPr>
      <dsp:spPr>
        <a:xfrm>
          <a:off x="2249880" y="10879"/>
          <a:ext cx="6320634" cy="2321836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55CA2-90CA-4F39-8F96-0B3D9028C970}">
      <dsp:nvSpPr>
        <dsp:cNvPr id="0" name=""/>
        <dsp:cNvSpPr/>
      </dsp:nvSpPr>
      <dsp:spPr>
        <a:xfrm>
          <a:off x="4946706" y="4667704"/>
          <a:ext cx="926986" cy="593271"/>
        </a:xfrm>
        <a:prstGeom prst="down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D7E7E-F8A1-431E-B631-575942015A14}">
      <dsp:nvSpPr>
        <dsp:cNvPr id="0" name=""/>
        <dsp:cNvSpPr/>
      </dsp:nvSpPr>
      <dsp:spPr>
        <a:xfrm>
          <a:off x="-900753" y="4981426"/>
          <a:ext cx="12621906" cy="1112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000" b="1" kern="1200" dirty="0"/>
            <a:t>DEZINSTITUȚIONALIZARE</a:t>
          </a:r>
          <a:endParaRPr lang="en-US" sz="4000" b="1" kern="1200" dirty="0"/>
        </a:p>
      </dsp:txBody>
      <dsp:txXfrm>
        <a:off x="-900753" y="4981426"/>
        <a:ext cx="12621906" cy="1112383"/>
      </dsp:txXfrm>
    </dsp:sp>
    <dsp:sp modelId="{2F1DB2D1-0C99-461E-A388-29936CE859EA}">
      <dsp:nvSpPr>
        <dsp:cNvPr id="0" name=""/>
        <dsp:cNvSpPr/>
      </dsp:nvSpPr>
      <dsp:spPr>
        <a:xfrm>
          <a:off x="4750185" y="2228647"/>
          <a:ext cx="1668575" cy="166857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AUTORITĂȚI LOCALE</a:t>
          </a:r>
          <a:endParaRPr lang="en-US" sz="1800" b="1" kern="1200" dirty="0"/>
        </a:p>
      </dsp:txBody>
      <dsp:txXfrm>
        <a:off x="4994542" y="2473004"/>
        <a:ext cx="1179861" cy="1179861"/>
      </dsp:txXfrm>
    </dsp:sp>
    <dsp:sp modelId="{FD23692E-B549-4952-891C-43816BCB07BD}">
      <dsp:nvSpPr>
        <dsp:cNvPr id="0" name=""/>
        <dsp:cNvSpPr/>
      </dsp:nvSpPr>
      <dsp:spPr>
        <a:xfrm>
          <a:off x="3518833" y="752504"/>
          <a:ext cx="1668575" cy="166857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DGASPC</a:t>
          </a:r>
          <a:endParaRPr lang="en-US" sz="1800" b="1" kern="1200" dirty="0"/>
        </a:p>
      </dsp:txBody>
      <dsp:txXfrm>
        <a:off x="3763190" y="996861"/>
        <a:ext cx="1179861" cy="1179861"/>
      </dsp:txXfrm>
    </dsp:sp>
    <dsp:sp modelId="{CA96CDB4-3D95-4E67-96DB-7F6CD8186340}">
      <dsp:nvSpPr>
        <dsp:cNvPr id="0" name=""/>
        <dsp:cNvSpPr/>
      </dsp:nvSpPr>
      <dsp:spPr>
        <a:xfrm>
          <a:off x="5261881" y="573420"/>
          <a:ext cx="1668575" cy="166857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ANDPDCA</a:t>
          </a:r>
          <a:endParaRPr lang="en-US" sz="1800" b="1" kern="1200" dirty="0"/>
        </a:p>
      </dsp:txBody>
      <dsp:txXfrm>
        <a:off x="5506238" y="817777"/>
        <a:ext cx="1179861" cy="1179861"/>
      </dsp:txXfrm>
    </dsp:sp>
    <dsp:sp modelId="{22F3082D-E89B-4236-8538-1DA9AFAE3E79}">
      <dsp:nvSpPr>
        <dsp:cNvPr id="0" name=""/>
        <dsp:cNvSpPr/>
      </dsp:nvSpPr>
      <dsp:spPr>
        <a:xfrm>
          <a:off x="2057460" y="-161096"/>
          <a:ext cx="6705478" cy="494560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5635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00462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29798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56731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29149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3892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488307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963554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627712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592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46194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794655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36589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520331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60061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13258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023958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60535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ACA6CA-E140-824D-8E8B-5CC5036BDBAE}" type="datetime1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9408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  <p:sldLayoutId id="2147484168" r:id="rId18"/>
    <p:sldLayoutId id="2147483859" r:id="rId19"/>
    <p:sldLayoutId id="2147483860" r:id="rId20"/>
    <p:sldLayoutId id="2147483861" r:id="rId21"/>
    <p:sldLayoutId id="2147483862" r:id="rId22"/>
    <p:sldLayoutId id="2147483864" r:id="rId23"/>
    <p:sldLayoutId id="2147483863" r:id="rId24"/>
    <p:sldLayoutId id="2147483865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844" y="1964267"/>
            <a:ext cx="10279281" cy="2421464"/>
          </a:xfrm>
        </p:spPr>
        <p:txBody>
          <a:bodyPr>
            <a:normAutofit/>
          </a:bodyPr>
          <a:lstStyle/>
          <a:p>
            <a:r>
              <a:rPr lang="ro-RO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Stadiul procesului de dezinstituționalizare</a:t>
            </a:r>
            <a:r>
              <a:rPr lang="en-US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br>
              <a:rPr lang="en-US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o-RO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ro-RO" b="1" cap="none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bligații</a:t>
            </a:r>
            <a:r>
              <a:rPr lang="ro-RO" b="1" cap="none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și pași înainte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b="1" dirty="0"/>
              <a:t>Maria </a:t>
            </a:r>
            <a:r>
              <a:rPr lang="ro-RO" b="1" dirty="0" err="1"/>
              <a:t>mădălina</a:t>
            </a:r>
            <a:r>
              <a:rPr lang="ro-RO" b="1" dirty="0"/>
              <a:t> </a:t>
            </a:r>
            <a:r>
              <a:rPr lang="ro-RO" b="1" dirty="0" err="1"/>
              <a:t>turza</a:t>
            </a:r>
            <a:r>
              <a:rPr lang="ro-RO" b="1" dirty="0"/>
              <a:t> – </a:t>
            </a:r>
            <a:r>
              <a:rPr lang="ro-RO" b="1" dirty="0" err="1"/>
              <a:t>presedinte</a:t>
            </a:r>
            <a:r>
              <a:rPr lang="ro-RO" b="1" dirty="0"/>
              <a:t> </a:t>
            </a:r>
            <a:r>
              <a:rPr lang="ro-RO" b="1" dirty="0" err="1"/>
              <a:t>andpdca</a:t>
            </a:r>
            <a:endParaRPr lang="ro-RO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059" y="5088465"/>
            <a:ext cx="4593406" cy="8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2909"/>
            <a:ext cx="10131425" cy="1456267"/>
          </a:xfrm>
        </p:spPr>
        <p:txBody>
          <a:bodyPr>
            <a:normAutofit/>
          </a:bodyPr>
          <a:lstStyle/>
          <a:p>
            <a:r>
              <a:rPr lang="ro-RO" b="1" dirty="0"/>
              <a:t>Sistemul de protecție a adultului cu dizabilitate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FF96B15-8338-45D5-A943-561235072D66}" type="slidenum">
              <a:rPr lang="en-US" noProof="0" smtClean="0"/>
              <a:t>2</a:t>
            </a:fld>
            <a:endParaRPr lang="en-US" noProof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9977801"/>
              </p:ext>
            </p:extLst>
          </p:nvPr>
        </p:nvGraphicFramePr>
        <p:xfrm>
          <a:off x="1592826" y="1090570"/>
          <a:ext cx="9514198" cy="520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192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FF96B15-8338-45D5-A943-561235072D66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11" y="435397"/>
            <a:ext cx="3877392" cy="73158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06245" y="3274142"/>
            <a:ext cx="10384494" cy="29497"/>
          </a:xfrm>
          <a:prstGeom prst="straightConnector1">
            <a:avLst/>
          </a:prstGeom>
          <a:ln w="762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0711" y="3490451"/>
            <a:ext cx="1347020" cy="8849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900" b="1" dirty="0"/>
              <a:t>Convenția ONU </a:t>
            </a:r>
            <a:r>
              <a:rPr lang="ro-RO" sz="1000" b="1" dirty="0"/>
              <a:t>pentru Drepturile Persoanelor cu Dizabilități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0103" y="2792361"/>
            <a:ext cx="105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2010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68908" y="2872085"/>
            <a:ext cx="212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2016-2017-2018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954034" y="2365560"/>
            <a:ext cx="1941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5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NIMIC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3490451"/>
            <a:ext cx="1347020" cy="88490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b="1" dirty="0"/>
              <a:t>Se deschide prima linie de finanțare POR</a:t>
            </a:r>
          </a:p>
          <a:p>
            <a:pPr algn="ctr"/>
            <a:r>
              <a:rPr lang="ro-RO" sz="1000" b="1" dirty="0"/>
              <a:t>16 mil. EURO</a:t>
            </a:r>
          </a:p>
          <a:p>
            <a:pPr algn="ctr"/>
            <a:r>
              <a:rPr lang="ro-RO" sz="1000" b="1" dirty="0"/>
              <a:t>516  persoane</a:t>
            </a:r>
            <a:endParaRPr lang="en-US" sz="1000" b="1" dirty="0"/>
          </a:p>
        </p:txBody>
      </p:sp>
      <p:sp>
        <p:nvSpPr>
          <p:cNvPr id="24" name="Rectangle 23"/>
          <p:cNvSpPr/>
          <p:nvPr/>
        </p:nvSpPr>
        <p:spPr>
          <a:xfrm>
            <a:off x="6468909" y="1784554"/>
            <a:ext cx="1347020" cy="88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000" b="1" dirty="0"/>
              <a:t>Programe de Interes Național</a:t>
            </a:r>
          </a:p>
          <a:p>
            <a:pPr algn="ctr"/>
            <a:r>
              <a:rPr lang="ro-RO" sz="1000" b="1" dirty="0"/>
              <a:t>(PIN)</a:t>
            </a:r>
          </a:p>
          <a:p>
            <a:pPr algn="ctr"/>
            <a:r>
              <a:rPr lang="ro-RO" sz="1000" b="1" dirty="0"/>
              <a:t>22 mil. EURO</a:t>
            </a:r>
          </a:p>
          <a:p>
            <a:pPr algn="ctr"/>
            <a:r>
              <a:rPr lang="ro-RO" sz="1000" b="1" dirty="0"/>
              <a:t>784 persoane</a:t>
            </a:r>
            <a:endParaRPr lang="en-US" sz="1000" b="1" dirty="0"/>
          </a:p>
        </p:txBody>
      </p:sp>
      <p:sp>
        <p:nvSpPr>
          <p:cNvPr id="25" name="Rectangle 24"/>
          <p:cNvSpPr/>
          <p:nvPr/>
        </p:nvSpPr>
        <p:spPr>
          <a:xfrm>
            <a:off x="8426962" y="1745674"/>
            <a:ext cx="2909632" cy="138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ro-RO" sz="900" b="1" dirty="0"/>
              <a:t>OUG nr. 69/2018 pentru modificarea Legii nr. 448/2006</a:t>
            </a:r>
          </a:p>
          <a:p>
            <a:pPr marL="171450" indent="-171450">
              <a:buFontTx/>
              <a:buChar char="-"/>
            </a:pPr>
            <a:r>
              <a:rPr lang="ro-RO" sz="900" b="1" dirty="0"/>
              <a:t>Metodologia de reorganizare a centrelor rezidențiale</a:t>
            </a:r>
          </a:p>
          <a:p>
            <a:pPr marL="171450" indent="-171450">
              <a:buFontTx/>
              <a:buChar char="-"/>
            </a:pPr>
            <a:r>
              <a:rPr lang="ro-RO" sz="900" b="1" dirty="0"/>
              <a:t>Metodologia de elaborare a Planului de restructurare </a:t>
            </a:r>
          </a:p>
          <a:p>
            <a:pPr marL="171450" indent="-171450">
              <a:buFontTx/>
              <a:buChar char="-"/>
            </a:pPr>
            <a:r>
              <a:rPr lang="ro-RO" sz="900" b="1" dirty="0"/>
              <a:t>Standardele specifice minime de calitate obligatorii pentru serviciile sociale destinate persoanelor adulte cu dizabilități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4706" y="3490451"/>
            <a:ext cx="105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2021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850385" y="4375355"/>
            <a:ext cx="2924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/>
              <a:t>Angajament</a:t>
            </a:r>
            <a:r>
              <a:rPr lang="en-US" sz="3200" b="1" dirty="0"/>
              <a:t> Ro</a:t>
            </a:r>
            <a:r>
              <a:rPr lang="ro-RO" sz="3200" b="1" dirty="0"/>
              <a:t>: 1300 persoane</a:t>
            </a:r>
            <a:endParaRPr lang="en-US" sz="3200" b="1" dirty="0"/>
          </a:p>
        </p:txBody>
      </p:sp>
      <p:cxnSp>
        <p:nvCxnSpPr>
          <p:cNvPr id="4" name="Conector drept 3">
            <a:extLst>
              <a:ext uri="{FF2B5EF4-FFF2-40B4-BE49-F238E27FC236}">
                <a16:creationId xmlns:a16="http://schemas.microsoft.com/office/drawing/2014/main" id="{594FDBE9-2C17-40D2-B079-223FDCFDB98D}"/>
              </a:ext>
            </a:extLst>
          </p:cNvPr>
          <p:cNvCxnSpPr/>
          <p:nvPr/>
        </p:nvCxnSpPr>
        <p:spPr>
          <a:xfrm>
            <a:off x="6233020" y="435397"/>
            <a:ext cx="0" cy="635129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AD2B7733-F53E-46F3-86AF-3746A4A5413D}"/>
              </a:ext>
            </a:extLst>
          </p:cNvPr>
          <p:cNvSpPr/>
          <p:nvPr/>
        </p:nvSpPr>
        <p:spPr>
          <a:xfrm>
            <a:off x="6409192" y="436307"/>
            <a:ext cx="4781540" cy="88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o-RO" dirty="0">
                <a:solidFill>
                  <a:schemeClr val="tx1"/>
                </a:solidFill>
              </a:rPr>
              <a:t>Strategia națională "O societate fără bariere pentru persoanele cu dizabilități" 2016-2020 (HG nr. 655/2016) 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9BECBDA8-76F7-4B19-AB30-762A97B1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4375356"/>
            <a:ext cx="1371188" cy="913768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870DB2F4-2633-40FD-BA62-65963E3ED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70" y="4406506"/>
            <a:ext cx="1370249" cy="91327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E62280B0-8EFB-45C9-B652-301FE046E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8179" y="5425302"/>
            <a:ext cx="1902553" cy="12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Centre rezidențiale mari – peste 100 persoane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4659"/>
            <a:ext cx="8761412" cy="3416300"/>
          </a:xfrm>
        </p:spPr>
        <p:txBody>
          <a:bodyPr/>
          <a:lstStyle/>
          <a:p>
            <a:pPr lvl="1"/>
            <a:endParaRPr lang="ro-RO" dirty="0"/>
          </a:p>
          <a:p>
            <a:pPr lvl="1"/>
            <a:endParaRPr lang="ro-RO" dirty="0"/>
          </a:p>
          <a:p>
            <a:pPr marL="457200" lvl="1" indent="0">
              <a:buNone/>
            </a:pPr>
            <a:endParaRPr lang="ro-RO" dirty="0"/>
          </a:p>
          <a:p>
            <a:pPr lvl="1"/>
            <a:r>
              <a:rPr lang="ro-RO" dirty="0"/>
              <a:t>Alba, Argeș, Bacău, Buzău, Călărași, Constanța, Dâmbovița, Ialomița, Iași, Ilfov, Maramureș, Mureș, Neamț, Prahova, Satu Mare, Sibiu, Suceava, Timiș, Tulcea, Vaslui, Vrancea</a:t>
            </a:r>
          </a:p>
          <a:p>
            <a:pPr lvl="1"/>
            <a:endParaRPr lang="ro-RO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FF96B15-8338-45D5-A943-561235072D66}" type="slidenum">
              <a:rPr lang="en-US" noProof="0" smtClean="0"/>
              <a:t>4</a:t>
            </a:fld>
            <a:endParaRPr lang="en-US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9133565"/>
              </p:ext>
            </p:extLst>
          </p:nvPr>
        </p:nvGraphicFramePr>
        <p:xfrm>
          <a:off x="574852" y="1808451"/>
          <a:ext cx="4916129" cy="1794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23964200"/>
              </p:ext>
            </p:extLst>
          </p:nvPr>
        </p:nvGraphicFramePr>
        <p:xfrm>
          <a:off x="574853" y="3642711"/>
          <a:ext cx="4714902" cy="169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9755" y="434967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/>
              <a:t>Alba, Argeș, Iași, Mureș, Neamț, Suceava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25149475"/>
              </p:ext>
            </p:extLst>
          </p:nvPr>
        </p:nvGraphicFramePr>
        <p:xfrm>
          <a:off x="574852" y="5083951"/>
          <a:ext cx="4714903" cy="123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0217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Sistemul de protecție a adultului cu dizabilitate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FF96B15-8338-45D5-A943-561235072D66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3" name="Rectangle 2"/>
          <p:cNvSpPr/>
          <p:nvPr/>
        </p:nvSpPr>
        <p:spPr>
          <a:xfrm>
            <a:off x="299982" y="2461264"/>
            <a:ext cx="6031993" cy="325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180340" algn="l"/>
                <a:tab pos="630555" algn="l"/>
              </a:tabLst>
            </a:pPr>
            <a:r>
              <a:rPr lang="ro-RO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ANUL 2018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180340" algn="l"/>
                <a:tab pos="630555" algn="l"/>
              </a:tabLst>
            </a:pPr>
            <a:r>
              <a:rPr lang="ro-RO" sz="1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OUG nr. 69/2018 pentru modificarea Legii nr. 448/2006 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180340" algn="l"/>
                <a:tab pos="630555" algn="l"/>
              </a:tabLst>
            </a:pPr>
            <a:r>
              <a:rPr lang="ro-RO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stabilește la 50 de locuri capacitatea maximă a centrelor rezidențiale pentru persoane adulte cu dizabilități 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180340" algn="l"/>
                <a:tab pos="630555" algn="l"/>
              </a:tabLst>
            </a:pPr>
            <a:r>
              <a:rPr lang="ro-RO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elaborarea planurilor de restructurare pentru centrele cu capacitate mai mare de 50 persoane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180340" algn="l"/>
                <a:tab pos="630555" algn="l"/>
              </a:tabLst>
            </a:pPr>
            <a:r>
              <a:rPr lang="ro-RO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reorganizarea centrelor cu capacitate de până la 50 de locuri  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180340" algn="l"/>
                <a:tab pos="630555" algn="l"/>
              </a:tabLst>
            </a:pPr>
            <a:r>
              <a:rPr lang="ro-RO" sz="1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reducerea cu 25% anual, a finanțării de la bugetul de stat pentru centrele rezidențiale cu capacitate mai mare de 50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626942" y="3913239"/>
            <a:ext cx="560439" cy="393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3521702"/>
              </p:ext>
            </p:extLst>
          </p:nvPr>
        </p:nvGraphicFramePr>
        <p:xfrm>
          <a:off x="6907161" y="2300262"/>
          <a:ext cx="5653547" cy="341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78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0"/>
            <a:ext cx="10131425" cy="1456267"/>
          </a:xfrm>
        </p:spPr>
        <p:txBody>
          <a:bodyPr/>
          <a:lstStyle/>
          <a:p>
            <a:r>
              <a:rPr lang="ro-RO" b="1" dirty="0"/>
              <a:t>Stadiul procesului de D.I.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260146"/>
              </p:ext>
            </p:extLst>
          </p:nvPr>
        </p:nvGraphicFramePr>
        <p:xfrm>
          <a:off x="1421171" y="1275128"/>
          <a:ext cx="9543239" cy="4348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FF96B15-8338-45D5-A943-561235072D66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4375536" y="956658"/>
            <a:ext cx="305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2018 - 2019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9640" y="5887227"/>
            <a:ext cx="6931742" cy="5211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Proiectele contractate se află în faza de pregătire a documentației tehnice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9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ubstituent conținut 6">
            <a:extLst>
              <a:ext uri="{FF2B5EF4-FFF2-40B4-BE49-F238E27FC236}">
                <a16:creationId xmlns:a16="http://schemas.microsoft.com/office/drawing/2014/main" id="{B0964034-3879-4565-88AC-FCDE985BE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865630"/>
              </p:ext>
            </p:extLst>
          </p:nvPr>
        </p:nvGraphicFramePr>
        <p:xfrm>
          <a:off x="685800" y="609600"/>
          <a:ext cx="10820399" cy="593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94C754EA-FE68-4F52-A573-E41562F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344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BB0B32-76F1-46D1-A5D4-56145C41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6000" b="1" dirty="0"/>
              <a:t>NU SUNT CIFRE. SUNT     </a:t>
            </a:r>
            <a:r>
              <a:rPr lang="ro-RO" sz="8000" b="1" dirty="0">
                <a:solidFill>
                  <a:schemeClr val="accent6">
                    <a:lumMod val="75000"/>
                  </a:schemeClr>
                </a:solidFill>
              </a:rPr>
              <a:t>OAMENI</a:t>
            </a:r>
            <a:endParaRPr lang="en-US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85323D95-0C19-4337-9A4B-EA8CCFEFB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489" y="2065867"/>
            <a:ext cx="2737246" cy="3649662"/>
          </a:xfrm>
          <a:prstGeom prst="rect">
            <a:avLst/>
          </a:prstGeom>
        </p:spPr>
      </p:pic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B79443F-8894-4BA2-A772-D8EF9F5C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D63879E8-888E-4EF3-A598-EEC68BDD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23" y="2065868"/>
            <a:ext cx="2737246" cy="3649661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42E48431-6D9C-4DD4-A9D4-D9363D211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987" y="1665893"/>
            <a:ext cx="3717927" cy="4957236"/>
          </a:xfrm>
          <a:prstGeom prst="rect">
            <a:avLst/>
          </a:prstGeom>
        </p:spPr>
      </p:pic>
      <p:sp>
        <p:nvSpPr>
          <p:cNvPr id="8" name="Stea: 5 colțuri 7">
            <a:extLst>
              <a:ext uri="{FF2B5EF4-FFF2-40B4-BE49-F238E27FC236}">
                <a16:creationId xmlns:a16="http://schemas.microsoft.com/office/drawing/2014/main" id="{2871ECF2-AEB3-4621-8FC3-45D04D0099F3}"/>
              </a:ext>
            </a:extLst>
          </p:cNvPr>
          <p:cNvSpPr/>
          <p:nvPr/>
        </p:nvSpPr>
        <p:spPr>
          <a:xfrm>
            <a:off x="2480465" y="4084642"/>
            <a:ext cx="522514" cy="315686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ea: 5 colțuri 8">
            <a:extLst>
              <a:ext uri="{FF2B5EF4-FFF2-40B4-BE49-F238E27FC236}">
                <a16:creationId xmlns:a16="http://schemas.microsoft.com/office/drawing/2014/main" id="{0E1299D0-A7C1-46FF-9A4F-FB36B951DAE0}"/>
              </a:ext>
            </a:extLst>
          </p:cNvPr>
          <p:cNvSpPr/>
          <p:nvPr/>
        </p:nvSpPr>
        <p:spPr>
          <a:xfrm>
            <a:off x="3762461" y="4239988"/>
            <a:ext cx="522514" cy="315686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ea: 5 colțuri 9">
            <a:extLst>
              <a:ext uri="{FF2B5EF4-FFF2-40B4-BE49-F238E27FC236}">
                <a16:creationId xmlns:a16="http://schemas.microsoft.com/office/drawing/2014/main" id="{EB00C940-54D2-45B7-973C-AD2033404AC3}"/>
              </a:ext>
            </a:extLst>
          </p:cNvPr>
          <p:cNvSpPr/>
          <p:nvPr/>
        </p:nvSpPr>
        <p:spPr>
          <a:xfrm>
            <a:off x="4854347" y="2600476"/>
            <a:ext cx="522514" cy="315686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ea: 5 colțuri 10">
            <a:extLst>
              <a:ext uri="{FF2B5EF4-FFF2-40B4-BE49-F238E27FC236}">
                <a16:creationId xmlns:a16="http://schemas.microsoft.com/office/drawing/2014/main" id="{CBC4B12B-8FEF-45F1-B6C8-15216077CC71}"/>
              </a:ext>
            </a:extLst>
          </p:cNvPr>
          <p:cNvSpPr/>
          <p:nvPr/>
        </p:nvSpPr>
        <p:spPr>
          <a:xfrm>
            <a:off x="5869155" y="2916162"/>
            <a:ext cx="522514" cy="315686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80DAD-30FE-4C86-9C81-495661668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1690159"/>
            <a:ext cx="8663700" cy="3477682"/>
          </a:xfrm>
        </p:spPr>
        <p:txBody>
          <a:bodyPr/>
          <a:lstStyle/>
          <a:p>
            <a:r>
              <a:rPr lang="ro-RO" u="sng" dirty="0"/>
              <a:t>VĂ MULȚUMESC!</a:t>
            </a:r>
            <a:endParaRPr lang="en-US" u="sng"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9ACDB078-7C79-4CFC-95C1-EB167CAB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965" y="4258591"/>
            <a:ext cx="5414070" cy="10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">
  <a:themeElements>
    <a:clrScheme name="Celest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3CA34-C6E2-49BA-ACFF-78ADEC0C28FA}">
  <ds:schemaRefs>
    <ds:schemaRef ds:uri="71af3243-3dd4-4a8d-8c0d-dd76da1f02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16c05727-aa75-4e4a-9b5f-8a80a1165891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TM03457452[[fn=Celest]]</Template>
  <TotalTime>0</TotalTime>
  <Words>467</Words>
  <Application>Microsoft Office PowerPoint</Application>
  <PresentationFormat>Ecran lat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Trebuchet MS</vt:lpstr>
      <vt:lpstr>Wingdings</vt:lpstr>
      <vt:lpstr>Celest</vt:lpstr>
      <vt:lpstr>Stadiul procesului de dezinstituționalizare.  Obligații și pași înainte</vt:lpstr>
      <vt:lpstr>Sistemul de protecție a adultului cu dizabilitate</vt:lpstr>
      <vt:lpstr>Prezentare PowerPoint</vt:lpstr>
      <vt:lpstr>Centre rezidențiale mari – peste 100 persoane</vt:lpstr>
      <vt:lpstr>Sistemul de protecție a adultului cu dizabilitate</vt:lpstr>
      <vt:lpstr>Stadiul procesului de D.I.</vt:lpstr>
      <vt:lpstr>Prezentare PowerPoint</vt:lpstr>
      <vt:lpstr>NU SUNT CIFRE. SUNT     OAMENI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2020-02-12T17:18:54Z</dcterms:created>
  <dcterms:modified xsi:type="dcterms:W3CDTF">2021-02-26T07:07:41Z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